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79" r:id="rId4"/>
    <p:sldId id="278" r:id="rId5"/>
    <p:sldId id="286" r:id="rId6"/>
    <p:sldId id="287" r:id="rId7"/>
    <p:sldId id="292" r:id="rId8"/>
    <p:sldId id="288" r:id="rId9"/>
    <p:sldId id="289" r:id="rId10"/>
    <p:sldId id="291" r:id="rId11"/>
    <p:sldId id="29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8D6115-56B2-4550-BF1B-896745B85650}" v="42" dt="2025-11-10T16:41:24.137"/>
    <p1510:client id="{3DC513AB-EEC6-4CF6-A420-5F26546F2A0C}" v="1" dt="2025-11-11T15:53:03.399"/>
    <p1510:client id="{AC9EF9A5-7E3E-4AC7-A7D4-A3FBF581265F}" v="2" dt="2025-11-11T15:42:33.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6275" autoAdjust="0"/>
  </p:normalViewPr>
  <p:slideViewPr>
    <p:cSldViewPr snapToGrid="0">
      <p:cViewPr varScale="1">
        <p:scale>
          <a:sx n="57" d="100"/>
          <a:sy n="57" d="100"/>
        </p:scale>
        <p:origin x="1016" y="2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McGannon" userId="2483ce3c-20c5-4e6e-a052-bf8aec98e53d" providerId="ADAL" clId="{87E6A786-DB73-4091-8777-33568EA88D2C}"/>
    <pc:docChg chg="undo custSel addSld delSld modSld sldOrd modMainMaster">
      <pc:chgData name="Hayley McGannon" userId="2483ce3c-20c5-4e6e-a052-bf8aec98e53d" providerId="ADAL" clId="{87E6A786-DB73-4091-8777-33568EA88D2C}" dt="2025-11-11T15:53:03.399" v="2549"/>
      <pc:docMkLst>
        <pc:docMk/>
      </pc:docMkLst>
      <pc:sldChg chg="addSp delSp modSp mod ord">
        <pc:chgData name="Hayley McGannon" userId="2483ce3c-20c5-4e6e-a052-bf8aec98e53d" providerId="ADAL" clId="{87E6A786-DB73-4091-8777-33568EA88D2C}" dt="2025-11-11T15:53:03.399" v="2549"/>
        <pc:sldMkLst>
          <pc:docMk/>
          <pc:sldMk cId="713448462" sldId="256"/>
        </pc:sldMkLst>
        <pc:spChg chg="add mod">
          <ac:chgData name="Hayley McGannon" userId="2483ce3c-20c5-4e6e-a052-bf8aec98e53d" providerId="ADAL" clId="{87E6A786-DB73-4091-8777-33568EA88D2C}" dt="2025-11-11T15:53:03.399" v="2549"/>
          <ac:spMkLst>
            <pc:docMk/>
            <pc:sldMk cId="713448462" sldId="256"/>
            <ac:spMk id="2" creationId="{604EED09-B4CA-F1F2-3606-1126CD04919A}"/>
          </ac:spMkLst>
        </pc:spChg>
        <pc:spChg chg="add mod">
          <ac:chgData name="Hayley McGannon" userId="2483ce3c-20c5-4e6e-a052-bf8aec98e53d" providerId="ADAL" clId="{87E6A786-DB73-4091-8777-33568EA88D2C}" dt="2025-11-11T15:53:03.399" v="2549"/>
          <ac:spMkLst>
            <pc:docMk/>
            <pc:sldMk cId="713448462" sldId="256"/>
            <ac:spMk id="4" creationId="{2AC2C9A5-A709-0B69-7B68-3FF3DB3EBD78}"/>
          </ac:spMkLst>
        </pc:spChg>
        <pc:spChg chg="mod">
          <ac:chgData name="Hayley McGannon" userId="2483ce3c-20c5-4e6e-a052-bf8aec98e53d" providerId="ADAL" clId="{87E6A786-DB73-4091-8777-33568EA88D2C}" dt="2025-11-11T15:53:00.776" v="2548" actId="1076"/>
          <ac:spMkLst>
            <pc:docMk/>
            <pc:sldMk cId="713448462" sldId="256"/>
            <ac:spMk id="17" creationId="{AB8A289D-5478-0CC3-063F-1706454BE3D6}"/>
          </ac:spMkLst>
        </pc:spChg>
        <pc:spChg chg="mod">
          <ac:chgData name="Hayley McGannon" userId="2483ce3c-20c5-4e6e-a052-bf8aec98e53d" providerId="ADAL" clId="{87E6A786-DB73-4091-8777-33568EA88D2C}" dt="2025-11-11T15:53:00.776" v="2548" actId="1076"/>
          <ac:spMkLst>
            <pc:docMk/>
            <pc:sldMk cId="713448462" sldId="256"/>
            <ac:spMk id="19" creationId="{CCB08C9E-C938-CBE6-5455-C77571B52828}"/>
          </ac:spMkLst>
        </pc:spChg>
        <pc:spChg chg="mod">
          <ac:chgData name="Hayley McGannon" userId="2483ce3c-20c5-4e6e-a052-bf8aec98e53d" providerId="ADAL" clId="{87E6A786-DB73-4091-8777-33568EA88D2C}" dt="2025-11-11T15:53:00.776" v="2548" actId="1076"/>
          <ac:spMkLst>
            <pc:docMk/>
            <pc:sldMk cId="713448462" sldId="256"/>
            <ac:spMk id="20" creationId="{5551E0FA-EAA1-A6A1-E4F8-F8B4A3A0FBCD}"/>
          </ac:spMkLst>
        </pc:spChg>
        <pc:spChg chg="mod">
          <ac:chgData name="Hayley McGannon" userId="2483ce3c-20c5-4e6e-a052-bf8aec98e53d" providerId="ADAL" clId="{87E6A786-DB73-4091-8777-33568EA88D2C}" dt="2025-11-11T15:53:00.776" v="2548" actId="1076"/>
          <ac:spMkLst>
            <pc:docMk/>
            <pc:sldMk cId="713448462" sldId="256"/>
            <ac:spMk id="21" creationId="{320A7660-CBC7-04BA-C7B3-0D77A9F6327B}"/>
          </ac:spMkLst>
        </pc:spChg>
        <pc:picChg chg="add mod">
          <ac:chgData name="Hayley McGannon" userId="2483ce3c-20c5-4e6e-a052-bf8aec98e53d" providerId="ADAL" clId="{87E6A786-DB73-4091-8777-33568EA88D2C}" dt="2025-11-05T20:04:35.410" v="2394" actId="1076"/>
          <ac:picMkLst>
            <pc:docMk/>
            <pc:sldMk cId="713448462" sldId="256"/>
            <ac:picMk id="3" creationId="{27F900D5-0D41-C261-A171-276547A90B94}"/>
          </ac:picMkLst>
        </pc:picChg>
        <pc:picChg chg="del">
          <ac:chgData name="Hayley McGannon" userId="2483ce3c-20c5-4e6e-a052-bf8aec98e53d" providerId="ADAL" clId="{87E6A786-DB73-4091-8777-33568EA88D2C}" dt="2025-11-11T15:42:48.208" v="2538" actId="478"/>
          <ac:picMkLst>
            <pc:docMk/>
            <pc:sldMk cId="713448462" sldId="256"/>
            <ac:picMk id="5" creationId="{98B7EC9C-E358-0AD4-17A7-D343560AEE27}"/>
          </ac:picMkLst>
        </pc:picChg>
      </pc:sldChg>
      <pc:sldChg chg="addSp delSp modSp mod modNotesTx">
        <pc:chgData name="Hayley McGannon" userId="2483ce3c-20c5-4e6e-a052-bf8aec98e53d" providerId="ADAL" clId="{87E6A786-DB73-4091-8777-33568EA88D2C}" dt="2025-11-10T16:31:44.759" v="2402" actId="113"/>
        <pc:sldMkLst>
          <pc:docMk/>
          <pc:sldMk cId="1223141914" sldId="257"/>
        </pc:sldMkLst>
        <pc:spChg chg="mod">
          <ac:chgData name="Hayley McGannon" userId="2483ce3c-20c5-4e6e-a052-bf8aec98e53d" providerId="ADAL" clId="{87E6A786-DB73-4091-8777-33568EA88D2C}" dt="2025-10-28T18:13:11.645" v="162" actId="20577"/>
          <ac:spMkLst>
            <pc:docMk/>
            <pc:sldMk cId="1223141914" sldId="257"/>
            <ac:spMk id="4" creationId="{C4C35F06-96A7-87C0-127F-9E1EF861A936}"/>
          </ac:spMkLst>
        </pc:spChg>
        <pc:spChg chg="mod">
          <ac:chgData name="Hayley McGannon" userId="2483ce3c-20c5-4e6e-a052-bf8aec98e53d" providerId="ADAL" clId="{87E6A786-DB73-4091-8777-33568EA88D2C}" dt="2025-10-28T18:52:58.206" v="412" actId="14100"/>
          <ac:spMkLst>
            <pc:docMk/>
            <pc:sldMk cId="1223141914" sldId="257"/>
            <ac:spMk id="6" creationId="{CC85B303-9826-D89C-EA4E-CD928B2DBCDE}"/>
          </ac:spMkLst>
        </pc:spChg>
        <pc:picChg chg="add mod">
          <ac:chgData name="Hayley McGannon" userId="2483ce3c-20c5-4e6e-a052-bf8aec98e53d" providerId="ADAL" clId="{87E6A786-DB73-4091-8777-33568EA88D2C}" dt="2025-10-28T18:53:04.036" v="415" actId="1076"/>
          <ac:picMkLst>
            <pc:docMk/>
            <pc:sldMk cId="1223141914" sldId="257"/>
            <ac:picMk id="3" creationId="{0B9AB65C-A079-336E-598D-7A892CE382C1}"/>
          </ac:picMkLst>
        </pc:picChg>
      </pc:sldChg>
      <pc:sldChg chg="del">
        <pc:chgData name="Hayley McGannon" userId="2483ce3c-20c5-4e6e-a052-bf8aec98e53d" providerId="ADAL" clId="{87E6A786-DB73-4091-8777-33568EA88D2C}" dt="2025-10-28T18:47:46.450" v="392" actId="47"/>
        <pc:sldMkLst>
          <pc:docMk/>
          <pc:sldMk cId="194318670" sldId="259"/>
        </pc:sldMkLst>
      </pc:sldChg>
      <pc:sldChg chg="del">
        <pc:chgData name="Hayley McGannon" userId="2483ce3c-20c5-4e6e-a052-bf8aec98e53d" providerId="ADAL" clId="{87E6A786-DB73-4091-8777-33568EA88D2C}" dt="2025-10-28T18:47:47.789" v="394" actId="47"/>
        <pc:sldMkLst>
          <pc:docMk/>
          <pc:sldMk cId="3885368155" sldId="260"/>
        </pc:sldMkLst>
      </pc:sldChg>
      <pc:sldChg chg="del">
        <pc:chgData name="Hayley McGannon" userId="2483ce3c-20c5-4e6e-a052-bf8aec98e53d" providerId="ADAL" clId="{87E6A786-DB73-4091-8777-33568EA88D2C}" dt="2025-10-28T18:47:47.206" v="393" actId="47"/>
        <pc:sldMkLst>
          <pc:docMk/>
          <pc:sldMk cId="51930734" sldId="261"/>
        </pc:sldMkLst>
      </pc:sldChg>
      <pc:sldChg chg="del">
        <pc:chgData name="Hayley McGannon" userId="2483ce3c-20c5-4e6e-a052-bf8aec98e53d" providerId="ADAL" clId="{87E6A786-DB73-4091-8777-33568EA88D2C}" dt="2025-10-28T18:47:53.340" v="399" actId="47"/>
        <pc:sldMkLst>
          <pc:docMk/>
          <pc:sldMk cId="3009619138" sldId="262"/>
        </pc:sldMkLst>
      </pc:sldChg>
      <pc:sldChg chg="del">
        <pc:chgData name="Hayley McGannon" userId="2483ce3c-20c5-4e6e-a052-bf8aec98e53d" providerId="ADAL" clId="{87E6A786-DB73-4091-8777-33568EA88D2C}" dt="2025-10-28T18:47:48.108" v="395" actId="47"/>
        <pc:sldMkLst>
          <pc:docMk/>
          <pc:sldMk cId="2265461190" sldId="263"/>
        </pc:sldMkLst>
      </pc:sldChg>
      <pc:sldChg chg="del">
        <pc:chgData name="Hayley McGannon" userId="2483ce3c-20c5-4e6e-a052-bf8aec98e53d" providerId="ADAL" clId="{87E6A786-DB73-4091-8777-33568EA88D2C}" dt="2025-10-28T18:47:51.675" v="397" actId="47"/>
        <pc:sldMkLst>
          <pc:docMk/>
          <pc:sldMk cId="959909609" sldId="265"/>
        </pc:sldMkLst>
      </pc:sldChg>
      <pc:sldChg chg="del">
        <pc:chgData name="Hayley McGannon" userId="2483ce3c-20c5-4e6e-a052-bf8aec98e53d" providerId="ADAL" clId="{87E6A786-DB73-4091-8777-33568EA88D2C}" dt="2025-10-28T18:47:53.956" v="400" actId="47"/>
        <pc:sldMkLst>
          <pc:docMk/>
          <pc:sldMk cId="3968278618" sldId="270"/>
        </pc:sldMkLst>
      </pc:sldChg>
      <pc:sldChg chg="del">
        <pc:chgData name="Hayley McGannon" userId="2483ce3c-20c5-4e6e-a052-bf8aec98e53d" providerId="ADAL" clId="{87E6A786-DB73-4091-8777-33568EA88D2C}" dt="2025-10-28T18:47:50.627" v="396" actId="47"/>
        <pc:sldMkLst>
          <pc:docMk/>
          <pc:sldMk cId="639167745" sldId="271"/>
        </pc:sldMkLst>
      </pc:sldChg>
      <pc:sldChg chg="del">
        <pc:chgData name="Hayley McGannon" userId="2483ce3c-20c5-4e6e-a052-bf8aec98e53d" providerId="ADAL" clId="{87E6A786-DB73-4091-8777-33568EA88D2C}" dt="2025-10-28T18:47:52.467" v="398" actId="47"/>
        <pc:sldMkLst>
          <pc:docMk/>
          <pc:sldMk cId="1276320930" sldId="273"/>
        </pc:sldMkLst>
      </pc:sldChg>
      <pc:sldChg chg="del">
        <pc:chgData name="Hayley McGannon" userId="2483ce3c-20c5-4e6e-a052-bf8aec98e53d" providerId="ADAL" clId="{87E6A786-DB73-4091-8777-33568EA88D2C}" dt="2025-10-28T18:47:42.059" v="388" actId="47"/>
        <pc:sldMkLst>
          <pc:docMk/>
          <pc:sldMk cId="2480749581" sldId="274"/>
        </pc:sldMkLst>
      </pc:sldChg>
      <pc:sldChg chg="del">
        <pc:chgData name="Hayley McGannon" userId="2483ce3c-20c5-4e6e-a052-bf8aec98e53d" providerId="ADAL" clId="{87E6A786-DB73-4091-8777-33568EA88D2C}" dt="2025-10-28T18:47:43.460" v="389" actId="47"/>
        <pc:sldMkLst>
          <pc:docMk/>
          <pc:sldMk cId="1723744321" sldId="275"/>
        </pc:sldMkLst>
      </pc:sldChg>
      <pc:sldChg chg="del">
        <pc:chgData name="Hayley McGannon" userId="2483ce3c-20c5-4e6e-a052-bf8aec98e53d" providerId="ADAL" clId="{87E6A786-DB73-4091-8777-33568EA88D2C}" dt="2025-10-28T18:47:44.801" v="390" actId="47"/>
        <pc:sldMkLst>
          <pc:docMk/>
          <pc:sldMk cId="2018958259" sldId="276"/>
        </pc:sldMkLst>
      </pc:sldChg>
      <pc:sldChg chg="del">
        <pc:chgData name="Hayley McGannon" userId="2483ce3c-20c5-4e6e-a052-bf8aec98e53d" providerId="ADAL" clId="{87E6A786-DB73-4091-8777-33568EA88D2C}" dt="2025-10-28T18:47:45.540" v="391" actId="47"/>
        <pc:sldMkLst>
          <pc:docMk/>
          <pc:sldMk cId="704347083" sldId="277"/>
        </pc:sldMkLst>
      </pc:sldChg>
      <pc:sldChg chg="addSp modSp add mod modNotesTx">
        <pc:chgData name="Hayley McGannon" userId="2483ce3c-20c5-4e6e-a052-bf8aec98e53d" providerId="ADAL" clId="{87E6A786-DB73-4091-8777-33568EA88D2C}" dt="2025-11-10T16:33:13.235" v="2420" actId="113"/>
        <pc:sldMkLst>
          <pc:docMk/>
          <pc:sldMk cId="1930500562" sldId="278"/>
        </pc:sldMkLst>
        <pc:spChg chg="mod">
          <ac:chgData name="Hayley McGannon" userId="2483ce3c-20c5-4e6e-a052-bf8aec98e53d" providerId="ADAL" clId="{87E6A786-DB73-4091-8777-33568EA88D2C}" dt="2025-10-28T18:13:49.831" v="221" actId="5793"/>
          <ac:spMkLst>
            <pc:docMk/>
            <pc:sldMk cId="1930500562" sldId="278"/>
            <ac:spMk id="4" creationId="{D8C891E5-5983-06DB-F792-1D6E1C62E0A6}"/>
          </ac:spMkLst>
        </pc:spChg>
        <pc:spChg chg="mod">
          <ac:chgData name="Hayley McGannon" userId="2483ce3c-20c5-4e6e-a052-bf8aec98e53d" providerId="ADAL" clId="{87E6A786-DB73-4091-8777-33568EA88D2C}" dt="2025-10-28T18:19:20.722" v="387" actId="20577"/>
          <ac:spMkLst>
            <pc:docMk/>
            <pc:sldMk cId="1930500562" sldId="278"/>
            <ac:spMk id="6" creationId="{3BABA279-AB7B-E46D-9D4C-5E77EB6B4305}"/>
          </ac:spMkLst>
        </pc:spChg>
        <pc:picChg chg="add mod">
          <ac:chgData name="Hayley McGannon" userId="2483ce3c-20c5-4e6e-a052-bf8aec98e53d" providerId="ADAL" clId="{87E6A786-DB73-4091-8777-33568EA88D2C}" dt="2025-10-28T18:52:38.435" v="406" actId="1076"/>
          <ac:picMkLst>
            <pc:docMk/>
            <pc:sldMk cId="1930500562" sldId="278"/>
            <ac:picMk id="3" creationId="{FC2B7676-38D2-6819-0144-EC329D292321}"/>
          </ac:picMkLst>
        </pc:picChg>
      </pc:sldChg>
      <pc:sldChg chg="addSp modSp add mod">
        <pc:chgData name="Hayley McGannon" userId="2483ce3c-20c5-4e6e-a052-bf8aec98e53d" providerId="ADAL" clId="{87E6A786-DB73-4091-8777-33568EA88D2C}" dt="2025-10-28T18:53:19.524" v="422" actId="1076"/>
        <pc:sldMkLst>
          <pc:docMk/>
          <pc:sldMk cId="1052090163" sldId="279"/>
        </pc:sldMkLst>
        <pc:spChg chg="mod">
          <ac:chgData name="Hayley McGannon" userId="2483ce3c-20c5-4e6e-a052-bf8aec98e53d" providerId="ADAL" clId="{87E6A786-DB73-4091-8777-33568EA88D2C}" dt="2025-10-28T18:17:19.284" v="327" actId="14100"/>
          <ac:spMkLst>
            <pc:docMk/>
            <pc:sldMk cId="1052090163" sldId="279"/>
            <ac:spMk id="4" creationId="{47F31D6E-0778-CE56-2C6A-9AB73982188D}"/>
          </ac:spMkLst>
        </pc:spChg>
        <pc:spChg chg="mod">
          <ac:chgData name="Hayley McGannon" userId="2483ce3c-20c5-4e6e-a052-bf8aec98e53d" providerId="ADAL" clId="{87E6A786-DB73-4091-8777-33568EA88D2C}" dt="2025-10-28T18:17:34.122" v="329" actId="14100"/>
          <ac:spMkLst>
            <pc:docMk/>
            <pc:sldMk cId="1052090163" sldId="279"/>
            <ac:spMk id="6" creationId="{A6E67BC4-E58E-1536-8488-553169D22213}"/>
          </ac:spMkLst>
        </pc:spChg>
        <pc:picChg chg="add mod">
          <ac:chgData name="Hayley McGannon" userId="2483ce3c-20c5-4e6e-a052-bf8aec98e53d" providerId="ADAL" clId="{87E6A786-DB73-4091-8777-33568EA88D2C}" dt="2025-10-28T18:53:19.524" v="422" actId="1076"/>
          <ac:picMkLst>
            <pc:docMk/>
            <pc:sldMk cId="1052090163" sldId="279"/>
            <ac:picMk id="3" creationId="{5D926D69-726F-7E1C-3104-8F41DC0673E5}"/>
          </ac:picMkLst>
        </pc:picChg>
      </pc:sldChg>
      <pc:sldChg chg="addSp delSp modSp add mod modNotesTx">
        <pc:chgData name="Hayley McGannon" userId="2483ce3c-20c5-4e6e-a052-bf8aec98e53d" providerId="ADAL" clId="{87E6A786-DB73-4091-8777-33568EA88D2C}" dt="2025-11-10T16:33:35.499" v="2463" actId="113"/>
        <pc:sldMkLst>
          <pc:docMk/>
          <pc:sldMk cId="2657613808" sldId="286"/>
        </pc:sldMkLst>
        <pc:spChg chg="mod">
          <ac:chgData name="Hayley McGannon" userId="2483ce3c-20c5-4e6e-a052-bf8aec98e53d" providerId="ADAL" clId="{87E6A786-DB73-4091-8777-33568EA88D2C}" dt="2025-10-30T19:34:09.173" v="434" actId="20577"/>
          <ac:spMkLst>
            <pc:docMk/>
            <pc:sldMk cId="2657613808" sldId="286"/>
            <ac:spMk id="2" creationId="{A772FC7F-E0E5-DABD-9029-3EAF780131A2}"/>
          </ac:spMkLst>
        </pc:spChg>
        <pc:spChg chg="mod">
          <ac:chgData name="Hayley McGannon" userId="2483ce3c-20c5-4e6e-a052-bf8aec98e53d" providerId="ADAL" clId="{87E6A786-DB73-4091-8777-33568EA88D2C}" dt="2025-10-30T19:37:47.102" v="626" actId="1076"/>
          <ac:spMkLst>
            <pc:docMk/>
            <pc:sldMk cId="2657613808" sldId="286"/>
            <ac:spMk id="5" creationId="{AE3BA786-9530-E713-475F-BC4D786A267C}"/>
          </ac:spMkLst>
        </pc:spChg>
        <pc:spChg chg="add mod">
          <ac:chgData name="Hayley McGannon" userId="2483ce3c-20c5-4e6e-a052-bf8aec98e53d" providerId="ADAL" clId="{87E6A786-DB73-4091-8777-33568EA88D2C}" dt="2025-10-30T19:38:34.071" v="645" actId="1076"/>
          <ac:spMkLst>
            <pc:docMk/>
            <pc:sldMk cId="2657613808" sldId="286"/>
            <ac:spMk id="9" creationId="{390509AC-37FB-1BED-6172-D0EC55F17CB5}"/>
          </ac:spMkLst>
        </pc:spChg>
        <pc:spChg chg="mod">
          <ac:chgData name="Hayley McGannon" userId="2483ce3c-20c5-4e6e-a052-bf8aec98e53d" providerId="ADAL" clId="{87E6A786-DB73-4091-8777-33568EA88D2C}" dt="2025-10-30T19:37:47.102" v="626" actId="1076"/>
          <ac:spMkLst>
            <pc:docMk/>
            <pc:sldMk cId="2657613808" sldId="286"/>
            <ac:spMk id="13" creationId="{9FA5FF3E-9411-8B3A-7FE0-BE1AE8B68683}"/>
          </ac:spMkLst>
        </pc:spChg>
        <pc:picChg chg="mod">
          <ac:chgData name="Hayley McGannon" userId="2483ce3c-20c5-4e6e-a052-bf8aec98e53d" providerId="ADAL" clId="{87E6A786-DB73-4091-8777-33568EA88D2C}" dt="2025-10-30T19:37:47.102" v="626" actId="1076"/>
          <ac:picMkLst>
            <pc:docMk/>
            <pc:sldMk cId="2657613808" sldId="286"/>
            <ac:picMk id="11" creationId="{5E9C01EF-1278-7810-9A1C-AC927AA2475F}"/>
          </ac:picMkLst>
        </pc:picChg>
        <pc:picChg chg="mod">
          <ac:chgData name="Hayley McGannon" userId="2483ce3c-20c5-4e6e-a052-bf8aec98e53d" providerId="ADAL" clId="{87E6A786-DB73-4091-8777-33568EA88D2C}" dt="2025-10-30T19:37:47.102" v="626" actId="1076"/>
          <ac:picMkLst>
            <pc:docMk/>
            <pc:sldMk cId="2657613808" sldId="286"/>
            <ac:picMk id="14" creationId="{DAB59C60-9103-7534-AC13-9C8DD408672C}"/>
          </ac:picMkLst>
        </pc:picChg>
        <pc:picChg chg="add mod">
          <ac:chgData name="Hayley McGannon" userId="2483ce3c-20c5-4e6e-a052-bf8aec98e53d" providerId="ADAL" clId="{87E6A786-DB73-4091-8777-33568EA88D2C}" dt="2025-10-30T19:38:24.913" v="643" actId="1076"/>
          <ac:picMkLst>
            <pc:docMk/>
            <pc:sldMk cId="2657613808" sldId="286"/>
            <ac:picMk id="16" creationId="{22F28F6F-4061-7869-0A1C-C2845DE12F3A}"/>
          </ac:picMkLst>
        </pc:picChg>
      </pc:sldChg>
      <pc:sldChg chg="addSp delSp modSp add mod ord">
        <pc:chgData name="Hayley McGannon" userId="2483ce3c-20c5-4e6e-a052-bf8aec98e53d" providerId="ADAL" clId="{87E6A786-DB73-4091-8777-33568EA88D2C}" dt="2025-10-30T20:05:06.969" v="1549" actId="1076"/>
        <pc:sldMkLst>
          <pc:docMk/>
          <pc:sldMk cId="2062067325" sldId="287"/>
        </pc:sldMkLst>
        <pc:spChg chg="mod">
          <ac:chgData name="Hayley McGannon" userId="2483ce3c-20c5-4e6e-a052-bf8aec98e53d" providerId="ADAL" clId="{87E6A786-DB73-4091-8777-33568EA88D2C}" dt="2025-10-30T19:40:18.429" v="699" actId="20577"/>
          <ac:spMkLst>
            <pc:docMk/>
            <pc:sldMk cId="2062067325" sldId="287"/>
            <ac:spMk id="4" creationId="{4696907A-6536-9353-2A74-EA0DDB2143D5}"/>
          </ac:spMkLst>
        </pc:spChg>
        <pc:picChg chg="add mod modCrop">
          <ac:chgData name="Hayley McGannon" userId="2483ce3c-20c5-4e6e-a052-bf8aec98e53d" providerId="ADAL" clId="{87E6A786-DB73-4091-8777-33568EA88D2C}" dt="2025-10-30T19:41:21.286" v="719" actId="1076"/>
          <ac:picMkLst>
            <pc:docMk/>
            <pc:sldMk cId="2062067325" sldId="287"/>
            <ac:picMk id="9" creationId="{FD8519CC-9B42-2DB4-DF8F-4B549E298705}"/>
          </ac:picMkLst>
        </pc:picChg>
        <pc:picChg chg="add mod">
          <ac:chgData name="Hayley McGannon" userId="2483ce3c-20c5-4e6e-a052-bf8aec98e53d" providerId="ADAL" clId="{87E6A786-DB73-4091-8777-33568EA88D2C}" dt="2025-10-30T20:05:06.969" v="1549" actId="1076"/>
          <ac:picMkLst>
            <pc:docMk/>
            <pc:sldMk cId="2062067325" sldId="287"/>
            <ac:picMk id="11" creationId="{934452C6-BA99-56E0-09AE-A1A662C3A62F}"/>
          </ac:picMkLst>
        </pc:picChg>
      </pc:sldChg>
      <pc:sldChg chg="addSp delSp modSp add mod ord modNotesTx">
        <pc:chgData name="Hayley McGannon" userId="2483ce3c-20c5-4e6e-a052-bf8aec98e53d" providerId="ADAL" clId="{87E6A786-DB73-4091-8777-33568EA88D2C}" dt="2025-11-11T15:20:02.972" v="2532" actId="20577"/>
        <pc:sldMkLst>
          <pc:docMk/>
          <pc:sldMk cId="4114666764" sldId="288"/>
        </pc:sldMkLst>
        <pc:spChg chg="add mod">
          <ac:chgData name="Hayley McGannon" userId="2483ce3c-20c5-4e6e-a052-bf8aec98e53d" providerId="ADAL" clId="{87E6A786-DB73-4091-8777-33568EA88D2C}" dt="2025-11-11T15:20:02.972" v="2532" actId="20577"/>
          <ac:spMkLst>
            <pc:docMk/>
            <pc:sldMk cId="4114666764" sldId="288"/>
            <ac:spMk id="2" creationId="{9F80D188-5B02-44BA-CF8C-506112165138}"/>
          </ac:spMkLst>
        </pc:spChg>
        <pc:spChg chg="mod">
          <ac:chgData name="Hayley McGannon" userId="2483ce3c-20c5-4e6e-a052-bf8aec98e53d" providerId="ADAL" clId="{87E6A786-DB73-4091-8777-33568EA88D2C}" dt="2025-10-30T19:47:54.089" v="1071" actId="1076"/>
          <ac:spMkLst>
            <pc:docMk/>
            <pc:sldMk cId="4114666764" sldId="288"/>
            <ac:spMk id="4" creationId="{5E4AE60C-3DE6-0CA4-5D87-93B68606BCAA}"/>
          </ac:spMkLst>
        </pc:spChg>
        <pc:picChg chg="add mod ord">
          <ac:chgData name="Hayley McGannon" userId="2483ce3c-20c5-4e6e-a052-bf8aec98e53d" providerId="ADAL" clId="{87E6A786-DB73-4091-8777-33568EA88D2C}" dt="2025-10-30T19:48:13.243" v="1080" actId="1076"/>
          <ac:picMkLst>
            <pc:docMk/>
            <pc:sldMk cId="4114666764" sldId="288"/>
            <ac:picMk id="7" creationId="{7E8C0EE4-50C5-0B31-AB36-70BB4038BDEE}"/>
          </ac:picMkLst>
        </pc:picChg>
      </pc:sldChg>
      <pc:sldChg chg="addSp modSp add mod modNotesTx">
        <pc:chgData name="Hayley McGannon" userId="2483ce3c-20c5-4e6e-a052-bf8aec98e53d" providerId="ADAL" clId="{87E6A786-DB73-4091-8777-33568EA88D2C}" dt="2025-11-10T16:40:32.001" v="2503" actId="113"/>
        <pc:sldMkLst>
          <pc:docMk/>
          <pc:sldMk cId="1582929919" sldId="289"/>
        </pc:sldMkLst>
        <pc:spChg chg="mod">
          <ac:chgData name="Hayley McGannon" userId="2483ce3c-20c5-4e6e-a052-bf8aec98e53d" providerId="ADAL" clId="{87E6A786-DB73-4091-8777-33568EA88D2C}" dt="2025-10-30T20:07:49.080" v="1665" actId="1076"/>
          <ac:spMkLst>
            <pc:docMk/>
            <pc:sldMk cId="1582929919" sldId="289"/>
            <ac:spMk id="2" creationId="{E9B0A469-59F2-5D1D-FBD8-B0865A4B45E4}"/>
          </ac:spMkLst>
        </pc:spChg>
        <pc:spChg chg="mod">
          <ac:chgData name="Hayley McGannon" userId="2483ce3c-20c5-4e6e-a052-bf8aec98e53d" providerId="ADAL" clId="{87E6A786-DB73-4091-8777-33568EA88D2C}" dt="2025-10-30T19:48:54.788" v="1081" actId="1076"/>
          <ac:spMkLst>
            <pc:docMk/>
            <pc:sldMk cId="1582929919" sldId="289"/>
            <ac:spMk id="4" creationId="{81CAFD25-006A-13D6-28A8-0A056424062D}"/>
          </ac:spMkLst>
        </pc:spChg>
        <pc:picChg chg="add mod">
          <ac:chgData name="Hayley McGannon" userId="2483ce3c-20c5-4e6e-a052-bf8aec98e53d" providerId="ADAL" clId="{87E6A786-DB73-4091-8777-33568EA88D2C}" dt="2025-10-30T19:50:16.401" v="1122" actId="1076"/>
          <ac:picMkLst>
            <pc:docMk/>
            <pc:sldMk cId="1582929919" sldId="289"/>
            <ac:picMk id="5" creationId="{70995A2A-11A0-394D-7812-035AB95082A9}"/>
          </ac:picMkLst>
        </pc:picChg>
      </pc:sldChg>
      <pc:sldChg chg="addSp delSp modSp add del mod ord">
        <pc:chgData name="Hayley McGannon" userId="2483ce3c-20c5-4e6e-a052-bf8aec98e53d" providerId="ADAL" clId="{87E6A786-DB73-4091-8777-33568EA88D2C}" dt="2025-10-30T20:02:11.700" v="1459" actId="47"/>
        <pc:sldMkLst>
          <pc:docMk/>
          <pc:sldMk cId="1699741734" sldId="290"/>
        </pc:sldMkLst>
      </pc:sldChg>
      <pc:sldChg chg="addSp delSp modSp add mod modNotesTx">
        <pc:chgData name="Hayley McGannon" userId="2483ce3c-20c5-4e6e-a052-bf8aec98e53d" providerId="ADAL" clId="{87E6A786-DB73-4091-8777-33568EA88D2C}" dt="2025-11-11T15:43:20.454" v="2545" actId="207"/>
        <pc:sldMkLst>
          <pc:docMk/>
          <pc:sldMk cId="775602794" sldId="291"/>
        </pc:sldMkLst>
        <pc:spChg chg="mod">
          <ac:chgData name="Hayley McGannon" userId="2483ce3c-20c5-4e6e-a052-bf8aec98e53d" providerId="ADAL" clId="{87E6A786-DB73-4091-8777-33568EA88D2C}" dt="2025-10-30T19:59:48.389" v="1386" actId="6549"/>
          <ac:spMkLst>
            <pc:docMk/>
            <pc:sldMk cId="775602794" sldId="291"/>
            <ac:spMk id="2" creationId="{BDDEF638-3F70-A3DB-1CED-F33BF28C81E7}"/>
          </ac:spMkLst>
        </pc:spChg>
        <pc:spChg chg="mod">
          <ac:chgData name="Hayley McGannon" userId="2483ce3c-20c5-4e6e-a052-bf8aec98e53d" providerId="ADAL" clId="{87E6A786-DB73-4091-8777-33568EA88D2C}" dt="2025-10-30T19:56:58.317" v="1234" actId="20577"/>
          <ac:spMkLst>
            <pc:docMk/>
            <pc:sldMk cId="775602794" sldId="291"/>
            <ac:spMk id="4" creationId="{2F7D0146-7815-9A3F-F61D-76E1013872A0}"/>
          </ac:spMkLst>
        </pc:spChg>
        <pc:picChg chg="add mod">
          <ac:chgData name="Hayley McGannon" userId="2483ce3c-20c5-4e6e-a052-bf8aec98e53d" providerId="ADAL" clId="{87E6A786-DB73-4091-8777-33568EA88D2C}" dt="2025-11-11T15:43:20.454" v="2545" actId="207"/>
          <ac:picMkLst>
            <pc:docMk/>
            <pc:sldMk cId="775602794" sldId="291"/>
            <ac:picMk id="5" creationId="{A43128DD-8014-A502-7451-BA70512180A3}"/>
          </ac:picMkLst>
        </pc:picChg>
      </pc:sldChg>
      <pc:sldChg chg="add del">
        <pc:chgData name="Hayley McGannon" userId="2483ce3c-20c5-4e6e-a052-bf8aec98e53d" providerId="ADAL" clId="{87E6A786-DB73-4091-8777-33568EA88D2C}" dt="2025-10-30T20:01:11.288" v="1414" actId="2696"/>
        <pc:sldMkLst>
          <pc:docMk/>
          <pc:sldMk cId="614215036" sldId="292"/>
        </pc:sldMkLst>
      </pc:sldChg>
      <pc:sldChg chg="add del">
        <pc:chgData name="Hayley McGannon" userId="2483ce3c-20c5-4e6e-a052-bf8aec98e53d" providerId="ADAL" clId="{87E6A786-DB73-4091-8777-33568EA88D2C}" dt="2025-10-30T20:00:40.478" v="1410" actId="2696"/>
        <pc:sldMkLst>
          <pc:docMk/>
          <pc:sldMk cId="750279278" sldId="292"/>
        </pc:sldMkLst>
      </pc:sldChg>
      <pc:sldChg chg="modSp add del mod">
        <pc:chgData name="Hayley McGannon" userId="2483ce3c-20c5-4e6e-a052-bf8aec98e53d" providerId="ADAL" clId="{87E6A786-DB73-4091-8777-33568EA88D2C}" dt="2025-10-30T20:00:35.213" v="1408" actId="47"/>
        <pc:sldMkLst>
          <pc:docMk/>
          <pc:sldMk cId="846739452" sldId="292"/>
        </pc:sldMkLst>
      </pc:sldChg>
      <pc:sldChg chg="addSp delSp modSp add mod modNotesTx">
        <pc:chgData name="Hayley McGannon" userId="2483ce3c-20c5-4e6e-a052-bf8aec98e53d" providerId="ADAL" clId="{87E6A786-DB73-4091-8777-33568EA88D2C}" dt="2025-11-10T16:39:36.409" v="2471" actId="113"/>
        <pc:sldMkLst>
          <pc:docMk/>
          <pc:sldMk cId="1211512922" sldId="292"/>
        </pc:sldMkLst>
        <pc:spChg chg="mod">
          <ac:chgData name="Hayley McGannon" userId="2483ce3c-20c5-4e6e-a052-bf8aec98e53d" providerId="ADAL" clId="{87E6A786-DB73-4091-8777-33568EA88D2C}" dt="2025-10-30T20:06:23.085" v="1659" actId="14100"/>
          <ac:spMkLst>
            <pc:docMk/>
            <pc:sldMk cId="1211512922" sldId="292"/>
            <ac:spMk id="2" creationId="{9F61098A-133D-D817-AEA2-8EAF40EAF629}"/>
          </ac:spMkLst>
        </pc:spChg>
        <pc:spChg chg="mod">
          <ac:chgData name="Hayley McGannon" userId="2483ce3c-20c5-4e6e-a052-bf8aec98e53d" providerId="ADAL" clId="{87E6A786-DB73-4091-8777-33568EA88D2C}" dt="2025-10-30T20:07:24.552" v="1664" actId="20577"/>
          <ac:spMkLst>
            <pc:docMk/>
            <pc:sldMk cId="1211512922" sldId="292"/>
            <ac:spMk id="4" creationId="{F5559E84-BC17-CF42-57E7-14030C1D4550}"/>
          </ac:spMkLst>
        </pc:spChg>
        <pc:picChg chg="add mod">
          <ac:chgData name="Hayley McGannon" userId="2483ce3c-20c5-4e6e-a052-bf8aec98e53d" providerId="ADAL" clId="{87E6A786-DB73-4091-8777-33568EA88D2C}" dt="2025-10-30T20:06:25.084" v="1660" actId="1076"/>
          <ac:picMkLst>
            <pc:docMk/>
            <pc:sldMk cId="1211512922" sldId="292"/>
            <ac:picMk id="5" creationId="{75B12C94-230F-71A2-0A55-FBC0F2B9F2BC}"/>
          </ac:picMkLst>
        </pc:picChg>
      </pc:sldChg>
      <pc:sldChg chg="addSp delSp modSp add mod modNotesTx">
        <pc:chgData name="Hayley McGannon" userId="2483ce3c-20c5-4e6e-a052-bf8aec98e53d" providerId="ADAL" clId="{87E6A786-DB73-4091-8777-33568EA88D2C}" dt="2025-10-30T20:15:06.965" v="2388" actId="1076"/>
        <pc:sldMkLst>
          <pc:docMk/>
          <pc:sldMk cId="316743914" sldId="293"/>
        </pc:sldMkLst>
        <pc:spChg chg="mod">
          <ac:chgData name="Hayley McGannon" userId="2483ce3c-20c5-4e6e-a052-bf8aec98e53d" providerId="ADAL" clId="{87E6A786-DB73-4091-8777-33568EA88D2C}" dt="2025-10-30T20:14:56.350" v="2383" actId="1076"/>
          <ac:spMkLst>
            <pc:docMk/>
            <pc:sldMk cId="316743914" sldId="293"/>
            <ac:spMk id="4" creationId="{53960502-A830-3AAC-2B0E-5CB7CCA82BEE}"/>
          </ac:spMkLst>
        </pc:spChg>
        <pc:spChg chg="add mod">
          <ac:chgData name="Hayley McGannon" userId="2483ce3c-20c5-4e6e-a052-bf8aec98e53d" providerId="ADAL" clId="{87E6A786-DB73-4091-8777-33568EA88D2C}" dt="2025-10-30T20:15:00.403" v="2384" actId="1076"/>
          <ac:spMkLst>
            <pc:docMk/>
            <pc:sldMk cId="316743914" sldId="293"/>
            <ac:spMk id="7" creationId="{C8B388A2-A094-5D4D-CDED-1B6E02538CFD}"/>
          </ac:spMkLst>
        </pc:spChg>
        <pc:picChg chg="add mod">
          <ac:chgData name="Hayley McGannon" userId="2483ce3c-20c5-4e6e-a052-bf8aec98e53d" providerId="ADAL" clId="{87E6A786-DB73-4091-8777-33568EA88D2C}" dt="2025-10-30T20:15:06.965" v="2388" actId="1076"/>
          <ac:picMkLst>
            <pc:docMk/>
            <pc:sldMk cId="316743914" sldId="293"/>
            <ac:picMk id="6" creationId="{61C04003-F61D-019B-8337-158CCD2C2435}"/>
          </ac:picMkLst>
        </pc:picChg>
      </pc:sldChg>
      <pc:sldChg chg="add del">
        <pc:chgData name="Hayley McGannon" userId="2483ce3c-20c5-4e6e-a052-bf8aec98e53d" providerId="ADAL" clId="{87E6A786-DB73-4091-8777-33568EA88D2C}" dt="2025-10-30T20:00:12.940" v="1407" actId="47"/>
        <pc:sldMkLst>
          <pc:docMk/>
          <pc:sldMk cId="4256194866" sldId="293"/>
        </pc:sldMkLst>
      </pc:sldChg>
      <pc:sldMasterChg chg="modSldLayout">
        <pc:chgData name="Hayley McGannon" userId="2483ce3c-20c5-4e6e-a052-bf8aec98e53d" providerId="ADAL" clId="{87E6A786-DB73-4091-8777-33568EA88D2C}" dt="2025-11-11T15:42:33.285" v="2537"/>
        <pc:sldMasterMkLst>
          <pc:docMk/>
          <pc:sldMasterMk cId="837636543" sldId="2147483648"/>
        </pc:sldMasterMkLst>
        <pc:sldLayoutChg chg="addSp delSp modSp mod">
          <pc:chgData name="Hayley McGannon" userId="2483ce3c-20c5-4e6e-a052-bf8aec98e53d" providerId="ADAL" clId="{87E6A786-DB73-4091-8777-33568EA88D2C}" dt="2025-11-11T15:42:23.580" v="2536"/>
          <pc:sldLayoutMkLst>
            <pc:docMk/>
            <pc:sldMasterMk cId="837636543" sldId="2147483648"/>
            <pc:sldLayoutMk cId="1351064841" sldId="2147483649"/>
          </pc:sldLayoutMkLst>
          <pc:spChg chg="add mod">
            <ac:chgData name="Hayley McGannon" userId="2483ce3c-20c5-4e6e-a052-bf8aec98e53d" providerId="ADAL" clId="{87E6A786-DB73-4091-8777-33568EA88D2C}" dt="2025-11-11T15:42:23.580" v="2536"/>
            <ac:spMkLst>
              <pc:docMk/>
              <pc:sldMasterMk cId="837636543" sldId="2147483648"/>
              <pc:sldLayoutMk cId="1351064841" sldId="2147483649"/>
              <ac:spMk id="2" creationId="{1A1A083B-B60C-EAD8-8F18-497B7F7179A4}"/>
            </ac:spMkLst>
          </pc:spChg>
          <pc:picChg chg="add mod">
            <ac:chgData name="Hayley McGannon" userId="2483ce3c-20c5-4e6e-a052-bf8aec98e53d" providerId="ADAL" clId="{87E6A786-DB73-4091-8777-33568EA88D2C}" dt="2025-11-11T15:42:23.580" v="2536"/>
            <ac:picMkLst>
              <pc:docMk/>
              <pc:sldMasterMk cId="837636543" sldId="2147483648"/>
              <pc:sldLayoutMk cId="1351064841" sldId="2147483649"/>
              <ac:picMk id="3" creationId="{3DD6DD92-AD24-FDF6-7A41-3F828EB23EC5}"/>
            </ac:picMkLst>
          </pc:picChg>
          <pc:picChg chg="del">
            <ac:chgData name="Hayley McGannon" userId="2483ce3c-20c5-4e6e-a052-bf8aec98e53d" providerId="ADAL" clId="{87E6A786-DB73-4091-8777-33568EA88D2C}" dt="2025-11-11T15:42:16.754" v="2533" actId="478"/>
            <ac:picMkLst>
              <pc:docMk/>
              <pc:sldMasterMk cId="837636543" sldId="2147483648"/>
              <pc:sldLayoutMk cId="1351064841" sldId="2147483649"/>
              <ac:picMk id="4" creationId="{261B655A-BEFE-796C-8D73-480D0FD778DB}"/>
            </ac:picMkLst>
          </pc:picChg>
        </pc:sldLayoutChg>
        <pc:sldLayoutChg chg="addSp delSp modSp mod">
          <pc:chgData name="Hayley McGannon" userId="2483ce3c-20c5-4e6e-a052-bf8aec98e53d" providerId="ADAL" clId="{87E6A786-DB73-4091-8777-33568EA88D2C}" dt="2025-11-11T15:42:33.285" v="2537"/>
          <pc:sldLayoutMkLst>
            <pc:docMk/>
            <pc:sldMasterMk cId="837636543" sldId="2147483648"/>
            <pc:sldLayoutMk cId="837565629" sldId="2147483650"/>
          </pc:sldLayoutMkLst>
          <pc:spChg chg="add mod">
            <ac:chgData name="Hayley McGannon" userId="2483ce3c-20c5-4e6e-a052-bf8aec98e53d" providerId="ADAL" clId="{87E6A786-DB73-4091-8777-33568EA88D2C}" dt="2025-11-11T15:42:33.285" v="2537"/>
            <ac:spMkLst>
              <pc:docMk/>
              <pc:sldMasterMk cId="837636543" sldId="2147483648"/>
              <pc:sldLayoutMk cId="837565629" sldId="2147483650"/>
              <ac:spMk id="2" creationId="{CD548526-C60A-7552-BD34-BF1A3A6A0623}"/>
            </ac:spMkLst>
          </pc:spChg>
          <pc:picChg chg="add mod">
            <ac:chgData name="Hayley McGannon" userId="2483ce3c-20c5-4e6e-a052-bf8aec98e53d" providerId="ADAL" clId="{87E6A786-DB73-4091-8777-33568EA88D2C}" dt="2025-11-11T15:42:33.285" v="2537"/>
            <ac:picMkLst>
              <pc:docMk/>
              <pc:sldMasterMk cId="837636543" sldId="2147483648"/>
              <pc:sldLayoutMk cId="837565629" sldId="2147483650"/>
              <ac:picMk id="3" creationId="{ECBBBCD2-4FA6-E45A-348A-CB4D08BB490B}"/>
            </ac:picMkLst>
          </pc:picChg>
          <pc:picChg chg="del">
            <ac:chgData name="Hayley McGannon" userId="2483ce3c-20c5-4e6e-a052-bf8aec98e53d" providerId="ADAL" clId="{87E6A786-DB73-4091-8777-33568EA88D2C}" dt="2025-11-11T15:42:18.529" v="2535" actId="478"/>
            <ac:picMkLst>
              <pc:docMk/>
              <pc:sldMasterMk cId="837636543" sldId="2147483648"/>
              <pc:sldLayoutMk cId="837565629" sldId="2147483650"/>
              <ac:picMk id="4" creationId="{BCAF726F-0E11-E964-5535-DBB74476D230}"/>
            </ac:picMkLst>
          </pc:picChg>
          <pc:picChg chg="del">
            <ac:chgData name="Hayley McGannon" userId="2483ce3c-20c5-4e6e-a052-bf8aec98e53d" providerId="ADAL" clId="{87E6A786-DB73-4091-8777-33568EA88D2C}" dt="2025-11-11T15:42:18.210" v="2534" actId="478"/>
            <ac:picMkLst>
              <pc:docMk/>
              <pc:sldMasterMk cId="837636543" sldId="2147483648"/>
              <pc:sldLayoutMk cId="837565629" sldId="2147483650"/>
              <ac:picMk id="11" creationId="{55D99BBF-CBCA-F44A-2A07-BFCCAEF1C079}"/>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SOURCE</a:t>
            </a:r>
          </a:p>
          <a:p>
            <a:r>
              <a:rPr lang="en-US" dirty="0"/>
              <a:t>https://www.heart.org/en/healthy-living/healthy-lifestyle/lifes-essential-8/how-to-get-healthy-sleep-fact-sheet</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9C6F6-196B-9F81-B380-0E0CA9EA4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D2C0F-3D53-3EF4-D52C-EE6118C895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7E86E-D019-9C2F-D537-319D9E1D9AD2}"/>
              </a:ext>
            </a:extLst>
          </p:cNvPr>
          <p:cNvSpPr>
            <a:spLocks noGrp="1"/>
          </p:cNvSpPr>
          <p:nvPr>
            <p:ph type="body" idx="1"/>
          </p:nvPr>
        </p:nvSpPr>
        <p:spPr/>
        <p:txBody>
          <a:bodyPr/>
          <a:lstStyle/>
          <a:p>
            <a:r>
              <a:rPr lang="en-US" b="1" dirty="0"/>
              <a:t>SOURCE</a:t>
            </a:r>
          </a:p>
          <a:p>
            <a:r>
              <a:rPr lang="en-US" dirty="0"/>
              <a:t>https://www.heart.org/en/healthy-living/healthy-lifestyle/lifes-essential-8/how-to-get-healthy-sleep-fact-sheet</a:t>
            </a:r>
          </a:p>
          <a:p>
            <a:endParaRPr lang="en-US" dirty="0"/>
          </a:p>
        </p:txBody>
      </p:sp>
      <p:sp>
        <p:nvSpPr>
          <p:cNvPr id="4" name="Slide Number Placeholder 3">
            <a:extLst>
              <a:ext uri="{FF2B5EF4-FFF2-40B4-BE49-F238E27FC236}">
                <a16:creationId xmlns:a16="http://schemas.microsoft.com/office/drawing/2014/main" id="{F7205FB1-B378-13AA-91EE-EC4366B295C8}"/>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266987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BC801-A35F-7481-FCE4-DDA6EF887B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60002-2915-0D48-BD81-0FB0F1A64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6444AB-6028-0746-C4DC-9E45A196ABF2}"/>
              </a:ext>
            </a:extLst>
          </p:cNvPr>
          <p:cNvSpPr>
            <a:spLocks noGrp="1"/>
          </p:cNvSpPr>
          <p:nvPr>
            <p:ph type="body" idx="1"/>
          </p:nvPr>
        </p:nvSpPr>
        <p:spPr/>
        <p:txBody>
          <a:bodyPr/>
          <a:lstStyle/>
          <a:p>
            <a:r>
              <a:rPr lang="en-US" b="1" dirty="0"/>
              <a:t>SOURCE</a:t>
            </a:r>
          </a:p>
          <a:p>
            <a:r>
              <a:rPr lang="en-US" dirty="0"/>
              <a:t>https://www.heart.org/en/healthy-living/healthy-lifestyle/lifes-essential-8</a:t>
            </a:r>
          </a:p>
        </p:txBody>
      </p:sp>
      <p:sp>
        <p:nvSpPr>
          <p:cNvPr id="4" name="Slide Number Placeholder 3">
            <a:extLst>
              <a:ext uri="{FF2B5EF4-FFF2-40B4-BE49-F238E27FC236}">
                <a16:creationId xmlns:a16="http://schemas.microsoft.com/office/drawing/2014/main" id="{0DF6478B-AF2C-B124-4828-515E0CCA4C4D}"/>
              </a:ext>
            </a:extLst>
          </p:cNvPr>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2465274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BB58-FC4E-EC56-2D1F-DA7F3D95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CF810-AA46-AFE6-75D4-DEC931EC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CC21-309A-1311-AC16-55224944464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https://www.heart.org/-/media/Healthy-Living-Files/LE8-Fact-Sheets/For-Kids/lifes_essential_8__for_kids_sleep_tight.pdf?sc_lang=en</a:t>
            </a:r>
          </a:p>
        </p:txBody>
      </p:sp>
      <p:sp>
        <p:nvSpPr>
          <p:cNvPr id="4" name="Slide Number Placeholder 3">
            <a:extLst>
              <a:ext uri="{FF2B5EF4-FFF2-40B4-BE49-F238E27FC236}">
                <a16:creationId xmlns:a16="http://schemas.microsoft.com/office/drawing/2014/main" id="{E05DF977-84B5-4827-190C-63E81ABBBB73}"/>
              </a:ext>
            </a:extLst>
          </p:cNvPr>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396942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BD95D-439E-33F0-DB4F-065A37B1D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F616F-9C7F-4F00-A1E5-E74EFC93E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F1B87-6859-69EB-59C5-012B4A768DB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https://www.heart.org/-/media/Healthy-Living-Files/LE8-Fact-Sheets/For-Kids/lifes_essential_8__for_kids_sleep_tight.pdf?sc_lang=en</a:t>
            </a:r>
          </a:p>
          <a:p>
            <a:endParaRPr lang="en-US" dirty="0"/>
          </a:p>
        </p:txBody>
      </p:sp>
      <p:sp>
        <p:nvSpPr>
          <p:cNvPr id="4" name="Slide Number Placeholder 3">
            <a:extLst>
              <a:ext uri="{FF2B5EF4-FFF2-40B4-BE49-F238E27FC236}">
                <a16:creationId xmlns:a16="http://schemas.microsoft.com/office/drawing/2014/main" id="{5A5D2A2B-EECF-274A-920E-96AB5E9FB07C}"/>
              </a:ext>
            </a:extLst>
          </p:cNvPr>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596952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7BAEC-9C98-5792-DE7D-3CB4F59ED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6E3C9-70B3-404F-C7F4-55DA5DBE36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E9CF9-D7FD-D0D8-472C-1EC1EF742AD1}"/>
              </a:ext>
            </a:extLst>
          </p:cNvPr>
          <p:cNvSpPr>
            <a:spLocks noGrp="1"/>
          </p:cNvSpPr>
          <p:nvPr>
            <p:ph type="body" idx="1"/>
          </p:nvPr>
        </p:nvSpPr>
        <p:spPr/>
        <p:txBody>
          <a:bodyPr/>
          <a:lstStyle/>
          <a:p>
            <a:r>
              <a:rPr lang="en-US" b="1" dirty="0"/>
              <a:t>SOURCE</a:t>
            </a:r>
          </a:p>
          <a:p>
            <a:r>
              <a:rPr lang="en-US" dirty="0"/>
              <a:t>https://www.goredforwomen.org/en/mom-life/for-moms-with-tweens-and-teens/top-10-teen-tips-to-better-sleep</a:t>
            </a:r>
          </a:p>
        </p:txBody>
      </p:sp>
      <p:sp>
        <p:nvSpPr>
          <p:cNvPr id="4" name="Slide Number Placeholder 3">
            <a:extLst>
              <a:ext uri="{FF2B5EF4-FFF2-40B4-BE49-F238E27FC236}">
                <a16:creationId xmlns:a16="http://schemas.microsoft.com/office/drawing/2014/main" id="{512DC234-A593-CEE4-12B2-DDDB1F08F347}"/>
              </a:ext>
            </a:extLst>
          </p:cNvPr>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2987989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ACDE6-8B8E-787D-FF9E-76D8B94E7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061DD-FF43-F5CA-A4B2-53212DBED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5CB31-33EC-58CD-F5EC-371B5414A079}"/>
              </a:ext>
            </a:extLst>
          </p:cNvPr>
          <p:cNvSpPr>
            <a:spLocks noGrp="1"/>
          </p:cNvSpPr>
          <p:nvPr>
            <p:ph type="body" idx="1"/>
          </p:nvPr>
        </p:nvSpPr>
        <p:spPr/>
        <p:txBody>
          <a:bodyPr/>
          <a:lstStyle/>
          <a:p>
            <a:r>
              <a:rPr lang="en-US" b="1" dirty="0"/>
              <a:t>SOURCE</a:t>
            </a:r>
          </a:p>
          <a:p>
            <a:r>
              <a:rPr lang="en-US" dirty="0"/>
              <a:t>https://www.goredforwomen.org/en/mom-life/for-moms-with-tweens-and-teens/zzzzs-for-your-teens</a:t>
            </a:r>
          </a:p>
        </p:txBody>
      </p:sp>
      <p:sp>
        <p:nvSpPr>
          <p:cNvPr id="4" name="Slide Number Placeholder 3">
            <a:extLst>
              <a:ext uri="{FF2B5EF4-FFF2-40B4-BE49-F238E27FC236}">
                <a16:creationId xmlns:a16="http://schemas.microsoft.com/office/drawing/2014/main" id="{76E9437A-15AF-F987-490E-F2668952590F}"/>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4130970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57A46-18B8-7B5B-C0A5-8CFC9F79C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DEC03B-A689-C659-DA36-75D1E6492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D5A06-EEAE-DCA2-108A-267124DDDFE8}"/>
              </a:ext>
            </a:extLst>
          </p:cNvPr>
          <p:cNvSpPr>
            <a:spLocks noGrp="1"/>
          </p:cNvSpPr>
          <p:nvPr>
            <p:ph type="body" idx="1"/>
          </p:nvPr>
        </p:nvSpPr>
        <p:spPr/>
        <p:txBody>
          <a:bodyPr/>
          <a:lstStyle/>
          <a:p>
            <a:r>
              <a:rPr lang="en-US" b="1" dirty="0"/>
              <a:t>SOURCE</a:t>
            </a:r>
          </a:p>
          <a:p>
            <a:r>
              <a:rPr lang="en-US" dirty="0"/>
              <a:t>https://www.goredforwomen.org/en/mom-life/for-moms-with-tweens-and-teens/zzzzs-for-your-teens</a:t>
            </a:r>
          </a:p>
        </p:txBody>
      </p:sp>
      <p:sp>
        <p:nvSpPr>
          <p:cNvPr id="4" name="Slide Number Placeholder 3">
            <a:extLst>
              <a:ext uri="{FF2B5EF4-FFF2-40B4-BE49-F238E27FC236}">
                <a16:creationId xmlns:a16="http://schemas.microsoft.com/office/drawing/2014/main" id="{89ADE9FB-023B-57A8-99D8-07640E9DC76F}"/>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852510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E8B27-F8CA-6212-A9C7-ABA0D0FD9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D76DF-1379-78A0-A7EB-9BAA24729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55FCB-F0EF-5851-E6BF-438180B6C4DD}"/>
              </a:ext>
            </a:extLst>
          </p:cNvPr>
          <p:cNvSpPr>
            <a:spLocks noGrp="1"/>
          </p:cNvSpPr>
          <p:nvPr>
            <p:ph type="body" idx="1"/>
          </p:nvPr>
        </p:nvSpPr>
        <p:spPr/>
        <p:txBody>
          <a:bodyPr/>
          <a:lstStyle/>
          <a:p>
            <a:r>
              <a:rPr lang="en-US" b="1" dirty="0"/>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https://www.goredforwomen.org/en/mom-life/for-moms-with-tweens-and-teens/top-10-teen-tips-to-better-sleep</a:t>
            </a:r>
          </a:p>
          <a:p>
            <a:r>
              <a:rPr lang="en-US" dirty="0"/>
              <a:t>https://www.goredforwomen.org/en/mom-life/for-moms-with-tweens-and-teens/zzzzs-for-your-teens</a:t>
            </a:r>
          </a:p>
        </p:txBody>
      </p:sp>
      <p:sp>
        <p:nvSpPr>
          <p:cNvPr id="4" name="Slide Number Placeholder 3">
            <a:extLst>
              <a:ext uri="{FF2B5EF4-FFF2-40B4-BE49-F238E27FC236}">
                <a16:creationId xmlns:a16="http://schemas.microsoft.com/office/drawing/2014/main" id="{A10D0114-15CC-949D-1538-C6F803D8608C}"/>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1259988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45E3D-4623-53DA-A663-6CFD5351C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05A6D-3AA8-E538-ACFB-1D0B41DBA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C1140-5FFD-8AAB-72AE-301ED433B5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01C384-13EB-DD8D-D371-3D7C85C96007}"/>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29435300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1A1A083B-B60C-EAD8-8F18-497B7F7179A4}"/>
              </a:ext>
            </a:extLst>
          </p:cNvPr>
          <p:cNvSpPr/>
          <p:nvPr userDrawn="1"/>
        </p:nvSpPr>
        <p:spPr>
          <a:xfrm rot="5400000">
            <a:off x="569343" y="-569344"/>
            <a:ext cx="3226279" cy="4364966"/>
          </a:xfrm>
          <a:prstGeom prst="rtTriangle">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DD6DD92-AD24-FDF6-7A41-3F828EB23E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18" y="198406"/>
            <a:ext cx="2074364" cy="1121435"/>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48526-C60A-7552-BD34-BF1A3A6A0623}"/>
              </a:ext>
            </a:extLst>
          </p:cNvPr>
          <p:cNvSpPr/>
          <p:nvPr userDrawn="1"/>
        </p:nvSpPr>
        <p:spPr>
          <a:xfrm>
            <a:off x="0" y="0"/>
            <a:ext cx="12192000" cy="974785"/>
          </a:xfrm>
          <a:prstGeom prst="rect">
            <a:avLst/>
          </a:prstGeom>
          <a:solidFill>
            <a:srgbClr val="CF222B"/>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heart with a black background&#10;&#10;AI-generated content may be incorrect.">
            <a:extLst>
              <a:ext uri="{FF2B5EF4-FFF2-40B4-BE49-F238E27FC236}">
                <a16:creationId xmlns:a16="http://schemas.microsoft.com/office/drawing/2014/main" id="{ECBBBCD2-4FA6-E45A-348A-CB4D08BB49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85" y="112874"/>
            <a:ext cx="1385523" cy="749036"/>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fe's Essential 8™ for Kids">
            <a:extLst>
              <a:ext uri="{FF2B5EF4-FFF2-40B4-BE49-F238E27FC236}">
                <a16:creationId xmlns:a16="http://schemas.microsoft.com/office/drawing/2014/main" id="{27F900D5-0D41-C261-A171-276547A90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870" y="245745"/>
            <a:ext cx="3080389" cy="1566598"/>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541867" y="1896303"/>
            <a:ext cx="11140497"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Sleep Tight</a:t>
            </a:r>
            <a:endParaRPr kumimoji="0" lang="en-US" sz="11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444794" y="3471618"/>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Get the </a:t>
            </a:r>
            <a:r>
              <a:rPr lang="en-US" sz="4700" b="1" dirty="0" err="1">
                <a:latin typeface="Lub Dub Medium" panose="020B0603030403020204" pitchFamily="34" charset="0"/>
              </a:rPr>
              <a:t>Zzzs</a:t>
            </a:r>
            <a:r>
              <a:rPr lang="en-US" sz="4700" b="1" dirty="0">
                <a:latin typeface="Lub Dub Medium" panose="020B0603030403020204" pitchFamily="34" charset="0"/>
              </a:rPr>
              <a:t> You Need</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2701" y="4353602"/>
            <a:ext cx="10611331" cy="692056"/>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12700" y="4407242"/>
            <a:ext cx="10503348" cy="584775"/>
          </a:xfrm>
          <a:prstGeom prst="rect">
            <a:avLst/>
          </a:prstGeom>
          <a:noFill/>
          <a:ln>
            <a:solidFill>
              <a:srgbClr val="CF222B"/>
            </a:solidFill>
          </a:ln>
        </p:spPr>
        <p:txBody>
          <a:bodyPr wrap="square" rtlCol="0">
            <a:spAutoFit/>
          </a:bodyPr>
          <a:lstStyle/>
          <a:p>
            <a:pPr algn="r"/>
            <a:r>
              <a:rPr lang="en-US" sz="3200" b="1" i="1" dirty="0">
                <a:solidFill>
                  <a:schemeClr val="bg1"/>
                </a:solidFill>
                <a:latin typeface="Lub Dub Medium" panose="020B0603030403020204" pitchFamily="34" charset="0"/>
              </a:rPr>
              <a:t>From the American Heart Association</a:t>
            </a:r>
            <a:endParaRPr lang="en-US" sz="3200" dirty="0">
              <a:solidFill>
                <a:schemeClr val="bg1"/>
              </a:solidFill>
              <a:latin typeface="Lub Dub Medium" panose="020B0603030403020204" pitchFamily="34" charset="0"/>
            </a:endParaRPr>
          </a:p>
        </p:txBody>
      </p:sp>
      <p:sp>
        <p:nvSpPr>
          <p:cNvPr id="2" name="TextBox 1">
            <a:extLst>
              <a:ext uri="{FF2B5EF4-FFF2-40B4-BE49-F238E27FC236}">
                <a16:creationId xmlns:a16="http://schemas.microsoft.com/office/drawing/2014/main" id="{604EED09-B4CA-F1F2-3606-1126CD04919A}"/>
              </a:ext>
            </a:extLst>
          </p:cNvPr>
          <p:cNvSpPr txBox="1"/>
          <p:nvPr/>
        </p:nvSpPr>
        <p:spPr>
          <a:xfrm>
            <a:off x="5061902" y="5314319"/>
            <a:ext cx="2068195" cy="307777"/>
          </a:xfrm>
          <a:prstGeom prst="rect">
            <a:avLst/>
          </a:prstGeom>
          <a:noFill/>
        </p:spPr>
        <p:txBody>
          <a:bodyPr wrap="none" rtlCol="0">
            <a:spAutoFit/>
          </a:bodyPr>
          <a:lstStyle/>
          <a:p>
            <a:r>
              <a:rPr lang="en-US" sz="1400" dirty="0">
                <a:latin typeface="Lub Dub Medium" panose="020B0603030403020204" pitchFamily="34" charset="0"/>
              </a:rPr>
              <a:t>Locally Sponsored by</a:t>
            </a:r>
          </a:p>
        </p:txBody>
      </p:sp>
      <p:sp>
        <p:nvSpPr>
          <p:cNvPr id="4" name="Rectangle 3">
            <a:extLst>
              <a:ext uri="{FF2B5EF4-FFF2-40B4-BE49-F238E27FC236}">
                <a16:creationId xmlns:a16="http://schemas.microsoft.com/office/drawing/2014/main" id="{2AC2C9A5-A709-0B69-7B68-3FF3DB3EBD78}"/>
              </a:ext>
              <a:ext uri="{C183D7F6-B498-43B3-948B-1728B52AA6E4}">
                <adec:decorative xmlns:adec="http://schemas.microsoft.com/office/drawing/2017/decorative" val="1"/>
              </a:ext>
            </a:extLst>
          </p:cNvPr>
          <p:cNvSpPr/>
          <p:nvPr/>
        </p:nvSpPr>
        <p:spPr>
          <a:xfrm>
            <a:off x="5299657" y="5755907"/>
            <a:ext cx="1592684" cy="56703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275530" y="12606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is Healthy Sleep Important?</a:t>
            </a:r>
            <a:endPar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377130" y="2141659"/>
            <a:ext cx="8347770"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Getting a good night’s sleep every night is vital to your heart and brain health.</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Poor sleep may put you at higher risk for:</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Heart disease</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High blood pressure, blood sugar and cholesterol</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Obesity</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Depression and anxiety</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Memory loss and dementia</a:t>
            </a:r>
          </a:p>
        </p:txBody>
      </p:sp>
      <p:pic>
        <p:nvPicPr>
          <p:cNvPr id="3" name="Picture 2">
            <a:extLst>
              <a:ext uri="{FF2B5EF4-FFF2-40B4-BE49-F238E27FC236}">
                <a16:creationId xmlns:a16="http://schemas.microsoft.com/office/drawing/2014/main" id="{0B9AB65C-A079-336E-598D-7A892CE382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4900" y="2743200"/>
            <a:ext cx="3213100" cy="3213100"/>
          </a:xfrm>
          <a:prstGeom prst="rect">
            <a:avLst/>
          </a:prstGeom>
        </p:spPr>
      </p:pic>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F256F-D91B-1A32-84A5-80F312485E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7F31D6E-0778-CE56-2C6A-9AB73982188D}"/>
              </a:ext>
            </a:extLst>
          </p:cNvPr>
          <p:cNvSpPr txBox="1">
            <a:spLocks noGrp="1"/>
          </p:cNvSpPr>
          <p:nvPr>
            <p:ph type="title" idx="4294967295"/>
          </p:nvPr>
        </p:nvSpPr>
        <p:spPr>
          <a:xfrm>
            <a:off x="275530" y="1260611"/>
            <a:ext cx="11713270"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are the Benefits of Healthy Sleep?</a:t>
            </a:r>
            <a:endPar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A6E67BC4-E58E-1536-8488-553169D22213}"/>
              </a:ext>
            </a:extLst>
          </p:cNvPr>
          <p:cNvSpPr txBox="1"/>
          <p:nvPr/>
        </p:nvSpPr>
        <p:spPr>
          <a:xfrm>
            <a:off x="377130" y="2141659"/>
            <a:ext cx="6620570"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Better brain function including alertness, decision-making, focus, learning, memory, reasoning and problem-solving</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Improved mood and energy</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Stronger immune system</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Healing and repairing of cells, tissues and blood vessels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Less risk of chronic disease</a:t>
            </a:r>
          </a:p>
        </p:txBody>
      </p:sp>
      <p:pic>
        <p:nvPicPr>
          <p:cNvPr id="3" name="Picture 2">
            <a:extLst>
              <a:ext uri="{FF2B5EF4-FFF2-40B4-BE49-F238E27FC236}">
                <a16:creationId xmlns:a16="http://schemas.microsoft.com/office/drawing/2014/main" id="{5D926D69-726F-7E1C-3104-8F41DC0673E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5500" y="2045441"/>
            <a:ext cx="4813300" cy="4813300"/>
          </a:xfrm>
          <a:prstGeom prst="rect">
            <a:avLst/>
          </a:prstGeom>
        </p:spPr>
      </p:pic>
    </p:spTree>
    <p:extLst>
      <p:ext uri="{BB962C8B-B14F-4D97-AF65-F5344CB8AC3E}">
        <p14:creationId xmlns:p14="http://schemas.microsoft.com/office/powerpoint/2010/main" val="1052090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9B25B-634A-5976-9715-9E5110DDC2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C891E5-5983-06DB-F792-1D6E1C62E0A6}"/>
              </a:ext>
            </a:extLst>
          </p:cNvPr>
          <p:cNvSpPr txBox="1">
            <a:spLocks noGrp="1"/>
          </p:cNvSpPr>
          <p:nvPr>
            <p:ph type="title" idx="4294967295"/>
          </p:nvPr>
        </p:nvSpPr>
        <p:spPr>
          <a:xfrm>
            <a:off x="275530" y="12606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Much Sleep Do We Need?</a:t>
            </a:r>
            <a:endPar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3BABA279-AB7B-E46D-9D4C-5E77EB6B4305}"/>
              </a:ext>
            </a:extLst>
          </p:cNvPr>
          <p:cNvSpPr txBox="1"/>
          <p:nvPr/>
        </p:nvSpPr>
        <p:spPr>
          <a:xfrm>
            <a:off x="377130" y="2141659"/>
            <a:ext cx="10100370" cy="279781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Most adults need 7-9 hours of sleep each night.</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Children require more:</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10-16 hours for ages 5 and younger, including naps</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9-12 hours for ages 6-12</a:t>
            </a:r>
          </a:p>
          <a:p>
            <a:pPr marL="800100" lvl="1" indent="-342900">
              <a:lnSpc>
                <a:spcPct val="150000"/>
              </a:lnSpc>
              <a:buFont typeface="Arial" panose="020B0604020202020204" pitchFamily="34" charset="0"/>
              <a:buChar char="•"/>
            </a:pPr>
            <a:r>
              <a:rPr lang="en-US" sz="2400" b="1" dirty="0">
                <a:latin typeface="Lub Dub Medium" panose="020B0603030403020204" pitchFamily="34" charset="0"/>
              </a:rPr>
              <a:t>8-10 hours for ages 13-18</a:t>
            </a:r>
          </a:p>
        </p:txBody>
      </p:sp>
      <p:pic>
        <p:nvPicPr>
          <p:cNvPr id="3" name="Picture 2">
            <a:extLst>
              <a:ext uri="{FF2B5EF4-FFF2-40B4-BE49-F238E27FC236}">
                <a16:creationId xmlns:a16="http://schemas.microsoft.com/office/drawing/2014/main" id="{FC2B7676-38D2-6819-0144-EC329D29232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8600" y="4250683"/>
            <a:ext cx="6769100" cy="2115344"/>
          </a:xfrm>
          <a:prstGeom prst="rect">
            <a:avLst/>
          </a:prstGeom>
        </p:spPr>
      </p:pic>
    </p:spTree>
    <p:extLst>
      <p:ext uri="{BB962C8B-B14F-4D97-AF65-F5344CB8AC3E}">
        <p14:creationId xmlns:p14="http://schemas.microsoft.com/office/powerpoint/2010/main" val="1930500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CE10-41DB-3189-69C9-AAB3A1568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2FC7F-E0E5-DABD-9029-3EAF780131A2}"/>
              </a:ext>
            </a:extLst>
          </p:cNvPr>
          <p:cNvSpPr txBox="1">
            <a:spLocks noGrp="1"/>
          </p:cNvSpPr>
          <p:nvPr>
            <p:ph type="title" idx="4294967295"/>
          </p:nvPr>
        </p:nvSpPr>
        <p:spPr>
          <a:xfrm>
            <a:off x="239209" y="1257787"/>
            <a:ext cx="4633911"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Talk to Kids About Sleep</a:t>
            </a:r>
          </a:p>
        </p:txBody>
      </p:sp>
      <p:pic>
        <p:nvPicPr>
          <p:cNvPr id="8" name="Picture 7">
            <a:extLst>
              <a:ext uri="{FF2B5EF4-FFF2-40B4-BE49-F238E27FC236}">
                <a16:creationId xmlns:a16="http://schemas.microsoft.com/office/drawing/2014/main" id="{C6689016-F74C-9E9D-A365-085F806883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4695"/>
          <a:stretch>
            <a:fillRect/>
          </a:stretch>
        </p:blipFill>
        <p:spPr>
          <a:xfrm>
            <a:off x="448629" y="2273450"/>
            <a:ext cx="4810385" cy="4584550"/>
          </a:xfrm>
          <a:prstGeom prst="rect">
            <a:avLst/>
          </a:prstGeom>
        </p:spPr>
      </p:pic>
      <p:pic>
        <p:nvPicPr>
          <p:cNvPr id="11" name="Decorative box 1">
            <a:extLst>
              <a:ext uri="{FF2B5EF4-FFF2-40B4-BE49-F238E27FC236}">
                <a16:creationId xmlns:a16="http://schemas.microsoft.com/office/drawing/2014/main" id="{5E9C01EF-1278-7810-9A1C-AC927AA2475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965637" y="2110098"/>
            <a:ext cx="4812584" cy="3521185"/>
          </a:xfrm>
          <a:prstGeom prst="rect">
            <a:avLst/>
          </a:prstGeom>
        </p:spPr>
      </p:pic>
      <p:sp>
        <p:nvSpPr>
          <p:cNvPr id="13" name="TextBox 12">
            <a:extLst>
              <a:ext uri="{FF2B5EF4-FFF2-40B4-BE49-F238E27FC236}">
                <a16:creationId xmlns:a16="http://schemas.microsoft.com/office/drawing/2014/main" id="{9FA5FF3E-9411-8B3A-7FE0-BE1AE8B68683}"/>
              </a:ext>
            </a:extLst>
          </p:cNvPr>
          <p:cNvSpPr txBox="1"/>
          <p:nvPr/>
        </p:nvSpPr>
        <p:spPr>
          <a:xfrm>
            <a:off x="4873120" y="2857565"/>
            <a:ext cx="3081754" cy="1569660"/>
          </a:xfrm>
          <a:prstGeom prst="rect">
            <a:avLst/>
          </a:prstGeom>
          <a:noFill/>
        </p:spPr>
        <p:txBody>
          <a:bodyPr wrap="square">
            <a:spAutoFit/>
          </a:bodyPr>
          <a:lstStyle/>
          <a:p>
            <a:r>
              <a:rPr lang="en-US" sz="1600" dirty="0">
                <a:latin typeface="Lub Dub Medium" panose="020B0603030403020204" pitchFamily="34" charset="0"/>
              </a:rPr>
              <a:t>A good night’s sleep is like filling up our energy tank. It helps us feel refreshed and ready to have fun, learn and do all the things we love the next day. </a:t>
            </a:r>
          </a:p>
        </p:txBody>
      </p:sp>
      <p:pic>
        <p:nvPicPr>
          <p:cNvPr id="16" name="Decorative box 2">
            <a:extLst>
              <a:ext uri="{FF2B5EF4-FFF2-40B4-BE49-F238E27FC236}">
                <a16:creationId xmlns:a16="http://schemas.microsoft.com/office/drawing/2014/main" id="{22F28F6F-4061-7869-0A1C-C2845DE12F3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5555652" y="820780"/>
            <a:ext cx="6113968" cy="2154889"/>
          </a:xfrm>
          <a:prstGeom prst="rect">
            <a:avLst/>
          </a:prstGeom>
        </p:spPr>
      </p:pic>
      <p:sp>
        <p:nvSpPr>
          <p:cNvPr id="9" name="TextBox 8">
            <a:extLst>
              <a:ext uri="{FF2B5EF4-FFF2-40B4-BE49-F238E27FC236}">
                <a16:creationId xmlns:a16="http://schemas.microsoft.com/office/drawing/2014/main" id="{390509AC-37FB-1BED-6172-D0EC55F17CB5}"/>
              </a:ext>
            </a:extLst>
          </p:cNvPr>
          <p:cNvSpPr txBox="1"/>
          <p:nvPr/>
        </p:nvSpPr>
        <p:spPr>
          <a:xfrm>
            <a:off x="6694577" y="1443977"/>
            <a:ext cx="3836118" cy="584775"/>
          </a:xfrm>
          <a:prstGeom prst="rect">
            <a:avLst/>
          </a:prstGeom>
          <a:noFill/>
        </p:spPr>
        <p:txBody>
          <a:bodyPr wrap="square">
            <a:spAutoFit/>
          </a:bodyPr>
          <a:lstStyle/>
          <a:p>
            <a:r>
              <a:rPr lang="en-US" sz="1600" dirty="0">
                <a:latin typeface="Lub Dub Medium" panose="020B0603030403020204" pitchFamily="34" charset="0"/>
              </a:rPr>
              <a:t>Sleep is a magical time when our bodies and minds rest and recharge!</a:t>
            </a:r>
          </a:p>
        </p:txBody>
      </p:sp>
      <p:pic>
        <p:nvPicPr>
          <p:cNvPr id="14" name="Decorative box 3">
            <a:extLst>
              <a:ext uri="{FF2B5EF4-FFF2-40B4-BE49-F238E27FC236}">
                <a16:creationId xmlns:a16="http://schemas.microsoft.com/office/drawing/2014/main" id="{DAB59C60-9103-7534-AC13-9C8DD408672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685294" y="3231798"/>
            <a:ext cx="5065710" cy="4103354"/>
          </a:xfrm>
          <a:prstGeom prst="rect">
            <a:avLst/>
          </a:prstGeom>
        </p:spPr>
      </p:pic>
      <p:sp>
        <p:nvSpPr>
          <p:cNvPr id="5" name="TextBox 4">
            <a:extLst>
              <a:ext uri="{FF2B5EF4-FFF2-40B4-BE49-F238E27FC236}">
                <a16:creationId xmlns:a16="http://schemas.microsoft.com/office/drawing/2014/main" id="{AE3BA786-9530-E713-475F-BC4D786A267C}"/>
              </a:ext>
            </a:extLst>
          </p:cNvPr>
          <p:cNvSpPr txBox="1"/>
          <p:nvPr/>
        </p:nvSpPr>
        <p:spPr>
          <a:xfrm>
            <a:off x="8612636" y="4071530"/>
            <a:ext cx="3173169" cy="1815882"/>
          </a:xfrm>
          <a:prstGeom prst="rect">
            <a:avLst/>
          </a:prstGeom>
          <a:noFill/>
        </p:spPr>
        <p:txBody>
          <a:bodyPr wrap="square">
            <a:spAutoFit/>
          </a:bodyPr>
          <a:lstStyle/>
          <a:p>
            <a:r>
              <a:rPr lang="en-US" sz="1600" dirty="0">
                <a:latin typeface="Lub Dub Medium" panose="020B0603030403020204" pitchFamily="34" charset="0"/>
              </a:rPr>
              <a:t>While we sleep, our bodies work hard to grow and become stronger. Sleep helps our bones and muscles get big and healthy, just like watering a plant helps it grow tall and strong.</a:t>
            </a:r>
            <a:endParaRPr lang="en-US" sz="1600" kern="1200" dirty="0">
              <a:solidFill>
                <a:schemeClr val="tx1"/>
              </a:solidFill>
              <a:effectLst/>
              <a:latin typeface="Lub Dub Medium" panose="020B0603030403020204" pitchFamily="34" charset="0"/>
            </a:endParaRPr>
          </a:p>
        </p:txBody>
      </p:sp>
    </p:spTree>
    <p:extLst>
      <p:ext uri="{BB962C8B-B14F-4D97-AF65-F5344CB8AC3E}">
        <p14:creationId xmlns:p14="http://schemas.microsoft.com/office/powerpoint/2010/main" val="2657613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706BE-1388-7915-F7E1-A13CEC988B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96907A-6536-9353-2A74-EA0DDB2143D5}"/>
              </a:ext>
            </a:extLst>
          </p:cNvPr>
          <p:cNvSpPr txBox="1">
            <a:spLocks noGrp="1"/>
          </p:cNvSpPr>
          <p:nvPr>
            <p:ph type="title" idx="4294967295"/>
          </p:nvPr>
        </p:nvSpPr>
        <p:spPr>
          <a:xfrm>
            <a:off x="275530" y="12606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Tips to Get Healthy Sleep</a:t>
            </a:r>
            <a:endPar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pic>
        <p:nvPicPr>
          <p:cNvPr id="11" name="Picture 10" descr="MOVE IT, Remove devices from your child's or teen's bedroom at night.&#10;DIM IT, Dim your household lights and reduce using or avoid screens in the evening before bed. The bright blue light of most devices can mess with your circadian rhythm and melatonin production.">
            <a:extLst>
              <a:ext uri="{FF2B5EF4-FFF2-40B4-BE49-F238E27FC236}">
                <a16:creationId xmlns:a16="http://schemas.microsoft.com/office/drawing/2014/main" id="{934452C6-BA99-56E0-09AE-A1A662C3A62F}"/>
              </a:ext>
            </a:extLst>
          </p:cNvPr>
          <p:cNvPicPr>
            <a:picLocks noChangeAspect="1"/>
          </p:cNvPicPr>
          <p:nvPr/>
        </p:nvPicPr>
        <p:blipFill>
          <a:blip r:embed="rId3"/>
          <a:stretch>
            <a:fillRect/>
          </a:stretch>
        </p:blipFill>
        <p:spPr>
          <a:xfrm>
            <a:off x="399377" y="2549390"/>
            <a:ext cx="5993256" cy="3047999"/>
          </a:xfrm>
          <a:prstGeom prst="rect">
            <a:avLst/>
          </a:prstGeom>
        </p:spPr>
      </p:pic>
      <p:pic>
        <p:nvPicPr>
          <p:cNvPr id="9" name="Picture 8" descr="SET IT, Alarms aren't just for waking up, set an alarm to start a consistent bedtime routine (bath, reading, winding down).&#10;BLOCK IT, Tell notifications to buzz off if they're waking you up at night. Put your phone on &quot;do not disturb&quot; mode to block it all out when you're trying to sleep, best yet, set it on airplane mode or turn off the device completely.">
            <a:extLst>
              <a:ext uri="{FF2B5EF4-FFF2-40B4-BE49-F238E27FC236}">
                <a16:creationId xmlns:a16="http://schemas.microsoft.com/office/drawing/2014/main" id="{FD8519CC-9B42-2DB4-DF8F-4B549E298705}"/>
              </a:ext>
            </a:extLst>
          </p:cNvPr>
          <p:cNvPicPr>
            <a:picLocks noChangeAspect="1"/>
          </p:cNvPicPr>
          <p:nvPr/>
        </p:nvPicPr>
        <p:blipFill>
          <a:blip r:embed="rId4"/>
          <a:srcRect t="43397" b="5412"/>
          <a:stretch>
            <a:fillRect/>
          </a:stretch>
        </p:blipFill>
        <p:spPr>
          <a:xfrm>
            <a:off x="6562701" y="2549389"/>
            <a:ext cx="5353769" cy="3048000"/>
          </a:xfrm>
          <a:prstGeom prst="rect">
            <a:avLst/>
          </a:prstGeom>
        </p:spPr>
      </p:pic>
    </p:spTree>
    <p:extLst>
      <p:ext uri="{BB962C8B-B14F-4D97-AF65-F5344CB8AC3E}">
        <p14:creationId xmlns:p14="http://schemas.microsoft.com/office/powerpoint/2010/main" val="2062067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E184C-FEC4-899D-1DFC-3F622B59EF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559E84-BC17-CF42-57E7-14030C1D4550}"/>
              </a:ext>
            </a:extLst>
          </p:cNvPr>
          <p:cNvSpPr txBox="1">
            <a:spLocks noGrp="1"/>
          </p:cNvSpPr>
          <p:nvPr>
            <p:ph type="title" idx="4294967295"/>
          </p:nvPr>
        </p:nvSpPr>
        <p:spPr>
          <a:xfrm>
            <a:off x="275530" y="11590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Create a Calming Environment</a:t>
            </a:r>
          </a:p>
        </p:txBody>
      </p:sp>
      <p:sp>
        <p:nvSpPr>
          <p:cNvPr id="2" name="TextBox 1">
            <a:extLst>
              <a:ext uri="{FF2B5EF4-FFF2-40B4-BE49-F238E27FC236}">
                <a16:creationId xmlns:a16="http://schemas.microsoft.com/office/drawing/2014/main" id="{9F61098A-133D-D817-AEA2-8EAF40EAF629}"/>
              </a:ext>
            </a:extLst>
          </p:cNvPr>
          <p:cNvSpPr txBox="1"/>
          <p:nvPr/>
        </p:nvSpPr>
        <p:spPr>
          <a:xfrm>
            <a:off x="275530" y="1969982"/>
            <a:ext cx="8500170" cy="460369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dirty="0">
                <a:latin typeface="Lub Dub Medium" panose="020B0603030403020204" pitchFamily="34" charset="0"/>
              </a:rPr>
              <a:t>Avoid revving up the senses, such as by playing computer games or watching action movies, before bed.</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In addition to removing electronic devices, remove anything stressful (like homework) from the bedroom.</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Create a comfortable space for sleep by lowering the temperature, keeping the room quiet and using a supportive mattress.</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Have a calm routine. Journal, meditate or listen to soothing music. This prepares the body for a peaceful sleep.</a:t>
            </a:r>
          </a:p>
        </p:txBody>
      </p:sp>
      <p:pic>
        <p:nvPicPr>
          <p:cNvPr id="5" name="Picture 4">
            <a:extLst>
              <a:ext uri="{FF2B5EF4-FFF2-40B4-BE49-F238E27FC236}">
                <a16:creationId xmlns:a16="http://schemas.microsoft.com/office/drawing/2014/main" id="{75B12C94-230F-71A2-0A55-FBC0F2B9F2B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5700" y="2425700"/>
            <a:ext cx="3255714" cy="3429000"/>
          </a:xfrm>
          <a:prstGeom prst="rect">
            <a:avLst/>
          </a:prstGeom>
        </p:spPr>
      </p:pic>
    </p:spTree>
    <p:extLst>
      <p:ext uri="{BB962C8B-B14F-4D97-AF65-F5344CB8AC3E}">
        <p14:creationId xmlns:p14="http://schemas.microsoft.com/office/powerpoint/2010/main" val="1211512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BE4A7-898B-D664-92C6-F4432882CCE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794A6A1-2ABA-45AF-8279-F6A088FAC26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5900" y="4826000"/>
            <a:ext cx="3251200" cy="2032000"/>
          </a:xfrm>
          <a:prstGeom prst="rect">
            <a:avLst/>
          </a:prstGeom>
        </p:spPr>
      </p:pic>
      <p:sp>
        <p:nvSpPr>
          <p:cNvPr id="4" name="Title 3">
            <a:extLst>
              <a:ext uri="{FF2B5EF4-FFF2-40B4-BE49-F238E27FC236}">
                <a16:creationId xmlns:a16="http://schemas.microsoft.com/office/drawing/2014/main" id="{5E4AE60C-3DE6-0CA4-5D87-93B68606BCAA}"/>
              </a:ext>
            </a:extLst>
          </p:cNvPr>
          <p:cNvSpPr txBox="1">
            <a:spLocks noGrp="1"/>
          </p:cNvSpPr>
          <p:nvPr>
            <p:ph type="title" idx="4294967295"/>
          </p:nvPr>
        </p:nvSpPr>
        <p:spPr>
          <a:xfrm>
            <a:off x="275530" y="11590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Teens and Sleep</a:t>
            </a:r>
          </a:p>
        </p:txBody>
      </p:sp>
      <p:sp>
        <p:nvSpPr>
          <p:cNvPr id="2" name="TextBox 1">
            <a:extLst>
              <a:ext uri="{FF2B5EF4-FFF2-40B4-BE49-F238E27FC236}">
                <a16:creationId xmlns:a16="http://schemas.microsoft.com/office/drawing/2014/main" id="{9F80D188-5B02-44BA-CF8C-506112165138}"/>
              </a:ext>
            </a:extLst>
          </p:cNvPr>
          <p:cNvSpPr txBox="1"/>
          <p:nvPr/>
        </p:nvSpPr>
        <p:spPr>
          <a:xfrm>
            <a:off x="275530" y="1943841"/>
            <a:ext cx="11764070" cy="358803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dirty="0">
                <a:latin typeface="Lub Dub Medium" panose="020B0603030403020204" pitchFamily="34" charset="0"/>
              </a:rPr>
              <a:t>Teens need a consistent eight to 10 hours of sleep every 24 hours, yet research shows more than 3 in 4 high school students don’t get that on a typical school night.</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This can contribute to physical and mental health problems like:</a:t>
            </a:r>
          </a:p>
          <a:p>
            <a:pPr marL="800100" lvl="1" indent="-342900">
              <a:lnSpc>
                <a:spcPct val="150000"/>
              </a:lnSpc>
              <a:buFont typeface="Arial" panose="020B0604020202020204" pitchFamily="34" charset="0"/>
              <a:buChar char="•"/>
            </a:pPr>
            <a:r>
              <a:rPr lang="en-US" sz="2200" b="1" dirty="0">
                <a:latin typeface="Lub Dub Medium" panose="020B0603030403020204" pitchFamily="34" charset="0"/>
              </a:rPr>
              <a:t>Obesity, high blood pressure and diabetes</a:t>
            </a:r>
          </a:p>
          <a:p>
            <a:pPr marL="800100" lvl="1" indent="-342900">
              <a:lnSpc>
                <a:spcPct val="150000"/>
              </a:lnSpc>
              <a:buFont typeface="Arial" panose="020B0604020202020204" pitchFamily="34" charset="0"/>
              <a:buChar char="•"/>
            </a:pPr>
            <a:r>
              <a:rPr lang="en-US" sz="2200" b="1" dirty="0">
                <a:latin typeface="Lub Dub Medium" panose="020B0603030403020204" pitchFamily="34" charset="0"/>
              </a:rPr>
              <a:t>Moodiness, higher likelihood of self-harm and suicidal thoughts</a:t>
            </a:r>
          </a:p>
          <a:p>
            <a:pPr marL="800100" lvl="1" indent="-342900">
              <a:lnSpc>
                <a:spcPct val="150000"/>
              </a:lnSpc>
              <a:buFont typeface="Arial" panose="020B0604020202020204" pitchFamily="34" charset="0"/>
              <a:buChar char="•"/>
            </a:pPr>
            <a:r>
              <a:rPr lang="en-US" sz="2200" b="1" dirty="0">
                <a:latin typeface="Lub Dub Medium" panose="020B0603030403020204" pitchFamily="34" charset="0"/>
              </a:rPr>
              <a:t>Increased risk-taking, such as smoking cigarettes or marijuana, drinking alcohol, being sexually active, and getting in fights </a:t>
            </a:r>
          </a:p>
        </p:txBody>
      </p:sp>
    </p:spTree>
    <p:extLst>
      <p:ext uri="{BB962C8B-B14F-4D97-AF65-F5344CB8AC3E}">
        <p14:creationId xmlns:p14="http://schemas.microsoft.com/office/powerpoint/2010/main" val="4114666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D82C4-85F1-BF3F-0731-CF7708DC57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CAFD25-006A-13D6-28A8-0A056424062D}"/>
              </a:ext>
            </a:extLst>
          </p:cNvPr>
          <p:cNvSpPr txBox="1">
            <a:spLocks noGrp="1"/>
          </p:cNvSpPr>
          <p:nvPr>
            <p:ph type="title" idx="4294967295"/>
          </p:nvPr>
        </p:nvSpPr>
        <p:spPr>
          <a:xfrm>
            <a:off x="275530" y="11590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Teens Face Barriers to Good Sleep</a:t>
            </a:r>
          </a:p>
        </p:txBody>
      </p:sp>
      <p:sp>
        <p:nvSpPr>
          <p:cNvPr id="2" name="TextBox 1">
            <a:extLst>
              <a:ext uri="{FF2B5EF4-FFF2-40B4-BE49-F238E27FC236}">
                <a16:creationId xmlns:a16="http://schemas.microsoft.com/office/drawing/2014/main" id="{E9B0A469-59F2-5D1D-FBD8-B0865A4B45E4}"/>
              </a:ext>
            </a:extLst>
          </p:cNvPr>
          <p:cNvSpPr txBox="1"/>
          <p:nvPr/>
        </p:nvSpPr>
        <p:spPr>
          <a:xfrm>
            <a:off x="275530" y="1943841"/>
            <a:ext cx="9033570" cy="460369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dirty="0">
                <a:latin typeface="Lub Dub Medium" panose="020B0603030403020204" pitchFamily="34" charset="0"/>
              </a:rPr>
              <a:t>Teens body clocks go through a shift after puberty, so they’re more likely to feel tired as much as two hours later at night and don’t feel awake until later in the morning.</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Other factors contribute to teens’ irregular sleep patterns, including:</a:t>
            </a:r>
          </a:p>
          <a:p>
            <a:pPr marL="800100" lvl="1" indent="-342900">
              <a:lnSpc>
                <a:spcPct val="150000"/>
              </a:lnSpc>
              <a:buFont typeface="Arial" panose="020B0604020202020204" pitchFamily="34" charset="0"/>
              <a:buChar char="•"/>
            </a:pPr>
            <a:r>
              <a:rPr lang="en-US" sz="2200" b="1" dirty="0">
                <a:latin typeface="Lub Dub Medium" panose="020B0603030403020204" pitchFamily="34" charset="0"/>
              </a:rPr>
              <a:t>After-school activities including jobs, athletics and homework</a:t>
            </a:r>
          </a:p>
          <a:p>
            <a:pPr marL="800100" lvl="1" indent="-342900">
              <a:lnSpc>
                <a:spcPct val="150000"/>
              </a:lnSpc>
              <a:buFont typeface="Arial" panose="020B0604020202020204" pitchFamily="34" charset="0"/>
              <a:buChar char="•"/>
            </a:pPr>
            <a:r>
              <a:rPr lang="en-US" sz="2200" b="1" dirty="0">
                <a:latin typeface="Lub Dub Medium" panose="020B0603030403020204" pitchFamily="34" charset="0"/>
              </a:rPr>
              <a:t>Active social lives and peer pressure from friends to stay up</a:t>
            </a:r>
          </a:p>
          <a:p>
            <a:pPr marL="800100" lvl="1" indent="-342900">
              <a:lnSpc>
                <a:spcPct val="150000"/>
              </a:lnSpc>
              <a:buFont typeface="Arial" panose="020B0604020202020204" pitchFamily="34" charset="0"/>
              <a:buChar char="•"/>
            </a:pPr>
            <a:r>
              <a:rPr lang="en-US" sz="2200" b="1" dirty="0">
                <a:latin typeface="Lub Dub Medium" panose="020B0603030403020204" pitchFamily="34" charset="0"/>
              </a:rPr>
              <a:t>School start times may affect this</a:t>
            </a:r>
          </a:p>
        </p:txBody>
      </p:sp>
      <p:pic>
        <p:nvPicPr>
          <p:cNvPr id="5" name="Picture 4">
            <a:extLst>
              <a:ext uri="{FF2B5EF4-FFF2-40B4-BE49-F238E27FC236}">
                <a16:creationId xmlns:a16="http://schemas.microsoft.com/office/drawing/2014/main" id="{70995A2A-11A0-394D-7812-035AB95082A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3000" y="3162300"/>
            <a:ext cx="3048000" cy="2438400"/>
          </a:xfrm>
          <a:prstGeom prst="rect">
            <a:avLst/>
          </a:prstGeom>
        </p:spPr>
      </p:pic>
    </p:spTree>
    <p:extLst>
      <p:ext uri="{BB962C8B-B14F-4D97-AF65-F5344CB8AC3E}">
        <p14:creationId xmlns:p14="http://schemas.microsoft.com/office/powerpoint/2010/main" val="1582929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F90BC-4391-D04C-0BC2-BABE5E9AC1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0146-7815-9A3F-F61D-76E1013872A0}"/>
              </a:ext>
            </a:extLst>
          </p:cNvPr>
          <p:cNvSpPr txBox="1">
            <a:spLocks noGrp="1"/>
          </p:cNvSpPr>
          <p:nvPr>
            <p:ph type="title" idx="4294967295"/>
          </p:nvPr>
        </p:nvSpPr>
        <p:spPr>
          <a:xfrm>
            <a:off x="275530" y="1159011"/>
            <a:ext cx="11497370"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Tips to Help Teens Get Healthy Sleep</a:t>
            </a:r>
          </a:p>
        </p:txBody>
      </p:sp>
      <p:sp>
        <p:nvSpPr>
          <p:cNvPr id="2" name="TextBox 1">
            <a:extLst>
              <a:ext uri="{FF2B5EF4-FFF2-40B4-BE49-F238E27FC236}">
                <a16:creationId xmlns:a16="http://schemas.microsoft.com/office/drawing/2014/main" id="{BDDEF638-3F70-A3DB-1CED-F33BF28C81E7}"/>
              </a:ext>
            </a:extLst>
          </p:cNvPr>
          <p:cNvSpPr txBox="1"/>
          <p:nvPr/>
        </p:nvSpPr>
        <p:spPr>
          <a:xfrm>
            <a:off x="262830" y="1969241"/>
            <a:ext cx="9249470" cy="460369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dirty="0">
                <a:latin typeface="Lub Dub Medium" panose="020B0603030403020204" pitchFamily="34" charset="0"/>
              </a:rPr>
              <a:t>Have them set a realistic bedtime that allows for at least eight hours of sleep and stick to it.</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Encourage them to eat healthy foods around the same time daily and don’t eat too close to bedtime - avoid caffeine (including chocolate and soda) in the late afternoon.</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If they need a nap, do it earlier in the day and limit it to about 10 to 20 minutes.</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Put away electronics at least a half hour (or more) before bed. Set to silent and consider keeping them in another room at night.</a:t>
            </a:r>
          </a:p>
        </p:txBody>
      </p:sp>
      <p:pic>
        <p:nvPicPr>
          <p:cNvPr id="5" name="Graphic 4">
            <a:extLst>
              <a:ext uri="{FF2B5EF4-FFF2-40B4-BE49-F238E27FC236}">
                <a16:creationId xmlns:a16="http://schemas.microsoft.com/office/drawing/2014/main" id="{A43128DD-8014-A502-7451-BA70512180A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57470" y="4381500"/>
            <a:ext cx="2120900" cy="2120900"/>
          </a:xfrm>
          <a:prstGeom prst="rect">
            <a:avLst/>
          </a:prstGeom>
        </p:spPr>
      </p:pic>
    </p:spTree>
    <p:extLst>
      <p:ext uri="{BB962C8B-B14F-4D97-AF65-F5344CB8AC3E}">
        <p14:creationId xmlns:p14="http://schemas.microsoft.com/office/powerpoint/2010/main" val="775602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4EB73-FDF0-564C-4AA5-62D060CBDF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960502-A830-3AAC-2B0E-5CB7CCA82BEE}"/>
              </a:ext>
            </a:extLst>
          </p:cNvPr>
          <p:cNvSpPr txBox="1">
            <a:spLocks noGrp="1"/>
          </p:cNvSpPr>
          <p:nvPr>
            <p:ph type="title" idx="4294967295"/>
          </p:nvPr>
        </p:nvSpPr>
        <p:spPr>
          <a:xfrm>
            <a:off x="347315" y="1209811"/>
            <a:ext cx="11497370"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7" name="TextBox 6">
            <a:extLst>
              <a:ext uri="{FF2B5EF4-FFF2-40B4-BE49-F238E27FC236}">
                <a16:creationId xmlns:a16="http://schemas.microsoft.com/office/drawing/2014/main" id="{C8B388A2-A094-5D4D-CDED-1B6E02538CFD}"/>
              </a:ext>
            </a:extLst>
          </p:cNvPr>
          <p:cNvSpPr txBox="1"/>
          <p:nvPr/>
        </p:nvSpPr>
        <p:spPr>
          <a:xfrm>
            <a:off x="347315" y="2002700"/>
            <a:ext cx="7661970"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Sleep is important not to only help us rest and recharge, but lower our risk for heart disease and other health problems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Encouraging kids and teens to get quality sleep through healthy habits (setting a consistent bedtime, not using electronic devices before sleep, having a calming routine) can make all the difference! </a:t>
            </a:r>
          </a:p>
        </p:txBody>
      </p:sp>
      <p:pic>
        <p:nvPicPr>
          <p:cNvPr id="6" name="Picture 5">
            <a:extLst>
              <a:ext uri="{FF2B5EF4-FFF2-40B4-BE49-F238E27FC236}">
                <a16:creationId xmlns:a16="http://schemas.microsoft.com/office/drawing/2014/main" id="{61C04003-F61D-019B-8337-158CCD2C243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9285" y="2147484"/>
            <a:ext cx="4170241" cy="4170241"/>
          </a:xfrm>
          <a:prstGeom prst="rect">
            <a:avLst/>
          </a:prstGeom>
        </p:spPr>
      </p:pic>
    </p:spTree>
    <p:extLst>
      <p:ext uri="{BB962C8B-B14F-4D97-AF65-F5344CB8AC3E}">
        <p14:creationId xmlns:p14="http://schemas.microsoft.com/office/powerpoint/2010/main" val="3167439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990</TotalTime>
  <Words>887</Words>
  <Application>Microsoft Office PowerPoint</Application>
  <PresentationFormat>Widescreen</PresentationFormat>
  <Paragraphs>84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Lub Dub Heavy</vt:lpstr>
      <vt:lpstr>Lub Dub Medium</vt:lpstr>
      <vt:lpstr>Office Theme</vt:lpstr>
      <vt:lpstr>Sleep Tight</vt:lpstr>
      <vt:lpstr>Why is Healthy Sleep Important?</vt:lpstr>
      <vt:lpstr>What are the Benefits of Healthy Sleep?</vt:lpstr>
      <vt:lpstr>How Much Sleep Do We Need?</vt:lpstr>
      <vt:lpstr>How to Talk to Kids About Sleep</vt:lpstr>
      <vt:lpstr>Tips to Get Healthy Sleep</vt:lpstr>
      <vt:lpstr>Create a Calming Environment</vt:lpstr>
      <vt:lpstr>Teens and Sleep</vt:lpstr>
      <vt:lpstr>Teens Face Barriers to Good Sleep</vt:lpstr>
      <vt:lpstr>Tips to Help Teens Get Healthy Sleep</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Sleep Tight</dc:title>
  <dc:creator>Travis Entrekin (NAT Field Campaigns - NC Consultant)</dc:creator>
  <cp:lastModifiedBy>Sai Charan Gode</cp:lastModifiedBy>
  <cp:revision>39</cp:revision>
  <dcterms:created xsi:type="dcterms:W3CDTF">2025-09-05T00:29:10Z</dcterms:created>
  <dcterms:modified xsi:type="dcterms:W3CDTF">2025-12-19T09:10:41Z</dcterms:modified>
</cp:coreProperties>
</file>